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71" r:id="rId6"/>
    <p:sldId id="272" r:id="rId7"/>
    <p:sldId id="259" r:id="rId8"/>
    <p:sldId id="265" r:id="rId9"/>
    <p:sldId id="260" r:id="rId10"/>
    <p:sldId id="261" r:id="rId11"/>
    <p:sldId id="270" r:id="rId12"/>
    <p:sldId id="267" r:id="rId13"/>
    <p:sldId id="268" r:id="rId14"/>
    <p:sldId id="263" r:id="rId15"/>
    <p:sldId id="26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E8CD9C-DAED-CDF8-44FE-171492D5978D}" v="556" dt="2025-09-27T21:40:20.429"/>
    <p1510:client id="{5B3C8232-3674-2B41-2558-AFF85992B8A8}" v="626" dt="2025-09-28T07:21:15.716"/>
    <p1510:client id="{690A8201-7C90-3BA6-50D3-19FA166B3D15}" v="296" dt="2025-09-28T23:01:39.678"/>
    <p1510:client id="{759E3B64-D794-9A79-C85A-D539C96795BB}" v="18" dt="2025-09-27T18:50:03.370"/>
    <p1510:client id="{899C5ED6-5F0D-33C1-31D9-DF1A2C5A2FB0}" v="461" dt="2025-09-28T22:14:31.333"/>
    <p1510:client id="{965BDE8D-7D17-43CE-1FEF-DE66736F92F9}" v="3" dt="2025-09-29T01:27:17.217"/>
    <p1510:client id="{E903C5FD-8154-FDD7-E8DB-D219C09B3C8F}" v="92" dt="2025-09-29T00:35:16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Martin" userId="S::d00418926@utahtech.edu::fe1fbaa5-9765-43a4-b908-e0b73f07fa4d" providerId="AD" clId="Web-{45E8CD9C-DAED-CDF8-44FE-171492D5978D}"/>
    <pc:docChg chg="delSld modSld">
      <pc:chgData name="Hannah Martin" userId="S::d00418926@utahtech.edu::fe1fbaa5-9765-43a4-b908-e0b73f07fa4d" providerId="AD" clId="Web-{45E8CD9C-DAED-CDF8-44FE-171492D5978D}" dt="2025-09-27T21:40:19.694" v="541" actId="20577"/>
      <pc:docMkLst>
        <pc:docMk/>
      </pc:docMkLst>
      <pc:sldChg chg="modSp">
        <pc:chgData name="Hannah Martin" userId="S::d00418926@utahtech.edu::fe1fbaa5-9765-43a4-b908-e0b73f07fa4d" providerId="AD" clId="Web-{45E8CD9C-DAED-CDF8-44FE-171492D5978D}" dt="2025-09-27T21:39:54.678" v="524" actId="20577"/>
        <pc:sldMkLst>
          <pc:docMk/>
          <pc:sldMk cId="2713392865" sldId="269"/>
        </pc:sldMkLst>
        <pc:spChg chg="mod">
          <ac:chgData name="Hannah Martin" userId="S::d00418926@utahtech.edu::fe1fbaa5-9765-43a4-b908-e0b73f07fa4d" providerId="AD" clId="Web-{45E8CD9C-DAED-CDF8-44FE-171492D5978D}" dt="2025-09-27T21:31:57.499" v="188" actId="20577"/>
          <ac:spMkLst>
            <pc:docMk/>
            <pc:sldMk cId="2713392865" sldId="269"/>
            <ac:spMk id="3" creationId="{BF89ABF5-B2AC-6CB6-CEC4-003797A44BDE}"/>
          </ac:spMkLst>
        </pc:spChg>
        <pc:spChg chg="mod">
          <ac:chgData name="Hannah Martin" userId="S::d00418926@utahtech.edu::fe1fbaa5-9765-43a4-b908-e0b73f07fa4d" providerId="AD" clId="Web-{45E8CD9C-DAED-CDF8-44FE-171492D5978D}" dt="2025-09-27T21:39:54.678" v="524" actId="20577"/>
          <ac:spMkLst>
            <pc:docMk/>
            <pc:sldMk cId="2713392865" sldId="269"/>
            <ac:spMk id="9" creationId="{E385326B-9A6C-6C31-8923-2A7D063804D1}"/>
          </ac:spMkLst>
        </pc:spChg>
        <pc:spChg chg="mod">
          <ac:chgData name="Hannah Martin" userId="S::d00418926@utahtech.edu::fe1fbaa5-9765-43a4-b908-e0b73f07fa4d" providerId="AD" clId="Web-{45E8CD9C-DAED-CDF8-44FE-171492D5978D}" dt="2025-09-27T21:32:31.156" v="205" actId="20577"/>
          <ac:spMkLst>
            <pc:docMk/>
            <pc:sldMk cId="2713392865" sldId="269"/>
            <ac:spMk id="16" creationId="{59AEEC7F-0CE4-CAC9-65E6-823C75EF0387}"/>
          </ac:spMkLst>
        </pc:spChg>
      </pc:sldChg>
      <pc:sldChg chg="modSp">
        <pc:chgData name="Hannah Martin" userId="S::d00418926@utahtech.edu::fe1fbaa5-9765-43a4-b908-e0b73f07fa4d" providerId="AD" clId="Web-{45E8CD9C-DAED-CDF8-44FE-171492D5978D}" dt="2025-09-27T21:40:08.413" v="534" actId="20577"/>
        <pc:sldMkLst>
          <pc:docMk/>
          <pc:sldMk cId="4117130950" sldId="271"/>
        </pc:sldMkLst>
        <pc:spChg chg="mod">
          <ac:chgData name="Hannah Martin" userId="S::d00418926@utahtech.edu::fe1fbaa5-9765-43a4-b908-e0b73f07fa4d" providerId="AD" clId="Web-{45E8CD9C-DAED-CDF8-44FE-171492D5978D}" dt="2025-09-27T21:34:40.704" v="326" actId="20577"/>
          <ac:spMkLst>
            <pc:docMk/>
            <pc:sldMk cId="4117130950" sldId="271"/>
            <ac:spMk id="3" creationId="{C5E3E262-3468-007A-C822-2D285C4AB22E}"/>
          </ac:spMkLst>
        </pc:spChg>
        <pc:spChg chg="mod">
          <ac:chgData name="Hannah Martin" userId="S::d00418926@utahtech.edu::fe1fbaa5-9765-43a4-b908-e0b73f07fa4d" providerId="AD" clId="Web-{45E8CD9C-DAED-CDF8-44FE-171492D5978D}" dt="2025-09-27T21:40:08.413" v="534" actId="20577"/>
          <ac:spMkLst>
            <pc:docMk/>
            <pc:sldMk cId="4117130950" sldId="271"/>
            <ac:spMk id="9" creationId="{8E3E70C0-8999-2871-C992-1B1F3667C629}"/>
          </ac:spMkLst>
        </pc:spChg>
        <pc:spChg chg="mod">
          <ac:chgData name="Hannah Martin" userId="S::d00418926@utahtech.edu::fe1fbaa5-9765-43a4-b908-e0b73f07fa4d" providerId="AD" clId="Web-{45E8CD9C-DAED-CDF8-44FE-171492D5978D}" dt="2025-09-27T21:32:18.125" v="198" actId="20577"/>
          <ac:spMkLst>
            <pc:docMk/>
            <pc:sldMk cId="4117130950" sldId="271"/>
            <ac:spMk id="16" creationId="{B9CA3F40-89CF-C308-36AB-E449ABDC43D1}"/>
          </ac:spMkLst>
        </pc:spChg>
      </pc:sldChg>
      <pc:sldChg chg="modSp">
        <pc:chgData name="Hannah Martin" userId="S::d00418926@utahtech.edu::fe1fbaa5-9765-43a4-b908-e0b73f07fa4d" providerId="AD" clId="Web-{45E8CD9C-DAED-CDF8-44FE-171492D5978D}" dt="2025-09-27T21:40:19.694" v="541" actId="20577"/>
        <pc:sldMkLst>
          <pc:docMk/>
          <pc:sldMk cId="349089223" sldId="272"/>
        </pc:sldMkLst>
        <pc:spChg chg="mod">
          <ac:chgData name="Hannah Martin" userId="S::d00418926@utahtech.edu::fe1fbaa5-9765-43a4-b908-e0b73f07fa4d" providerId="AD" clId="Web-{45E8CD9C-DAED-CDF8-44FE-171492D5978D}" dt="2025-09-27T21:38:36.065" v="518" actId="20577"/>
          <ac:spMkLst>
            <pc:docMk/>
            <pc:sldMk cId="349089223" sldId="272"/>
            <ac:spMk id="3" creationId="{B3A60236-BE6A-4C0E-95FB-DF85886D5EFF}"/>
          </ac:spMkLst>
        </pc:spChg>
        <pc:spChg chg="mod">
          <ac:chgData name="Hannah Martin" userId="S::d00418926@utahtech.edu::fe1fbaa5-9765-43a4-b908-e0b73f07fa4d" providerId="AD" clId="Web-{45E8CD9C-DAED-CDF8-44FE-171492D5978D}" dt="2025-09-27T21:40:19.694" v="541" actId="20577"/>
          <ac:spMkLst>
            <pc:docMk/>
            <pc:sldMk cId="349089223" sldId="272"/>
            <ac:spMk id="9" creationId="{CAE91B60-8DE7-A299-56E1-06A44ECFDD65}"/>
          </ac:spMkLst>
        </pc:spChg>
        <pc:spChg chg="mod">
          <ac:chgData name="Hannah Martin" userId="S::d00418926@utahtech.edu::fe1fbaa5-9765-43a4-b908-e0b73f07fa4d" providerId="AD" clId="Web-{45E8CD9C-DAED-CDF8-44FE-171492D5978D}" dt="2025-09-27T21:35:01.126" v="331" actId="20577"/>
          <ac:spMkLst>
            <pc:docMk/>
            <pc:sldMk cId="349089223" sldId="272"/>
            <ac:spMk id="16" creationId="{AE224C20-B2E9-9CF6-772C-2C6229DF0B6A}"/>
          </ac:spMkLst>
        </pc:spChg>
      </pc:sldChg>
      <pc:sldChg chg="del">
        <pc:chgData name="Hannah Martin" userId="S::d00418926@utahtech.edu::fe1fbaa5-9765-43a4-b908-e0b73f07fa4d" providerId="AD" clId="Web-{45E8CD9C-DAED-CDF8-44FE-171492D5978D}" dt="2025-09-27T21:37:48.284" v="516"/>
        <pc:sldMkLst>
          <pc:docMk/>
          <pc:sldMk cId="1690564563" sldId="273"/>
        </pc:sldMkLst>
      </pc:sldChg>
    </pc:docChg>
  </pc:docChgLst>
  <pc:docChgLst>
    <pc:chgData name="Joshua Rogers" userId="S::d00270079@utahtech.edu::e2813e91-dd32-46f2-bf97-d7ecf95f49a6" providerId="AD" clId="Web-{D30E346A-E201-E8A2-FE3B-10A29C6D0B39}"/>
    <pc:docChg chg="addSld delSld modSld">
      <pc:chgData name="Joshua Rogers" userId="S::d00270079@utahtech.edu::e2813e91-dd32-46f2-bf97-d7ecf95f49a6" providerId="AD" clId="Web-{D30E346A-E201-E8A2-FE3B-10A29C6D0B39}" dt="2025-09-26T23:48:14.103" v="694" actId="20577"/>
      <pc:docMkLst>
        <pc:docMk/>
      </pc:docMkLst>
      <pc:sldChg chg="modSp">
        <pc:chgData name="Joshua Rogers" userId="S::d00270079@utahtech.edu::e2813e91-dd32-46f2-bf97-d7ecf95f49a6" providerId="AD" clId="Web-{D30E346A-E201-E8A2-FE3B-10A29C6D0B39}" dt="2025-09-26T23:48:14.103" v="694" actId="20577"/>
        <pc:sldMkLst>
          <pc:docMk/>
          <pc:sldMk cId="0" sldId="256"/>
        </pc:sldMkLst>
        <pc:spChg chg="mod">
          <ac:chgData name="Joshua Rogers" userId="S::d00270079@utahtech.edu::e2813e91-dd32-46f2-bf97-d7ecf95f49a6" providerId="AD" clId="Web-{D30E346A-E201-E8A2-FE3B-10A29C6D0B39}" dt="2025-09-26T23:48:14.103" v="694" actId="20577"/>
          <ac:spMkLst>
            <pc:docMk/>
            <pc:sldMk cId="0" sldId="256"/>
            <ac:spMk id="9" creationId="{F18179D4-201A-C559-634C-F60E908435F4}"/>
          </ac:spMkLst>
        </pc:spChg>
      </pc:sldChg>
      <pc:sldChg chg="modSp">
        <pc:chgData name="Joshua Rogers" userId="S::d00270079@utahtech.edu::e2813e91-dd32-46f2-bf97-d7ecf95f49a6" providerId="AD" clId="Web-{D30E346A-E201-E8A2-FE3B-10A29C6D0B39}" dt="2025-09-26T23:17:51.120" v="683" actId="20577"/>
        <pc:sldMkLst>
          <pc:docMk/>
          <pc:sldMk cId="0" sldId="258"/>
        </pc:sldMkLst>
        <pc:spChg chg="mod">
          <ac:chgData name="Joshua Rogers" userId="S::d00270079@utahtech.edu::e2813e91-dd32-46f2-bf97-d7ecf95f49a6" providerId="AD" clId="Web-{D30E346A-E201-E8A2-FE3B-10A29C6D0B39}" dt="2025-09-26T23:17:51.120" v="683" actId="20577"/>
          <ac:spMkLst>
            <pc:docMk/>
            <pc:sldMk cId="0" sldId="258"/>
            <ac:spMk id="3" creationId="{00000000-0000-0000-0000-000000000000}"/>
          </ac:spMkLst>
        </pc:spChg>
      </pc:sldChg>
      <pc:sldChg chg="delSp modSp">
        <pc:chgData name="Joshua Rogers" userId="S::d00270079@utahtech.edu::e2813e91-dd32-46f2-bf97-d7ecf95f49a6" providerId="AD" clId="Web-{D30E346A-E201-E8A2-FE3B-10A29C6D0B39}" dt="2025-09-26T22:20:35.214" v="661" actId="1076"/>
        <pc:sldMkLst>
          <pc:docMk/>
          <pc:sldMk cId="0" sldId="259"/>
        </pc:sldMkLst>
        <pc:spChg chg="mod">
          <ac:chgData name="Joshua Rogers" userId="S::d00270079@utahtech.edu::e2813e91-dd32-46f2-bf97-d7ecf95f49a6" providerId="AD" clId="Web-{D30E346A-E201-E8A2-FE3B-10A29C6D0B39}" dt="2025-09-26T22:10:33.841" v="450" actId="14100"/>
          <ac:spMkLst>
            <pc:docMk/>
            <pc:sldMk cId="0" sldId="259"/>
            <ac:spMk id="2" creationId="{00000000-0000-0000-0000-000000000000}"/>
          </ac:spMkLst>
        </pc:spChg>
        <pc:spChg chg="mod">
          <ac:chgData name="Joshua Rogers" userId="S::d00270079@utahtech.edu::e2813e91-dd32-46f2-bf97-d7ecf95f49a6" providerId="AD" clId="Web-{D30E346A-E201-E8A2-FE3B-10A29C6D0B39}" dt="2025-09-26T22:10:23.966" v="449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Joshua Rogers" userId="S::d00270079@utahtech.edu::e2813e91-dd32-46f2-bf97-d7ecf95f49a6" providerId="AD" clId="Web-{D30E346A-E201-E8A2-FE3B-10A29C6D0B39}" dt="2025-09-26T22:20:35.214" v="661" actId="1076"/>
          <ac:spMkLst>
            <pc:docMk/>
            <pc:sldMk cId="0" sldId="259"/>
            <ac:spMk id="8" creationId="{829954B8-09A3-8569-3793-1FDF31464FAF}"/>
          </ac:spMkLst>
        </pc:spChg>
      </pc:sldChg>
      <pc:sldChg chg="delSp modSp">
        <pc:chgData name="Joshua Rogers" userId="S::d00270079@utahtech.edu::e2813e91-dd32-46f2-bf97-d7ecf95f49a6" providerId="AD" clId="Web-{D30E346A-E201-E8A2-FE3B-10A29C6D0B39}" dt="2025-09-26T22:14:36.849" v="644" actId="14100"/>
        <pc:sldMkLst>
          <pc:docMk/>
          <pc:sldMk cId="0" sldId="260"/>
        </pc:sldMkLst>
        <pc:spChg chg="mod">
          <ac:chgData name="Joshua Rogers" userId="S::d00270079@utahtech.edu::e2813e91-dd32-46f2-bf97-d7ecf95f49a6" providerId="AD" clId="Web-{D30E346A-E201-E8A2-FE3B-10A29C6D0B39}" dt="2025-09-26T22:14:36.849" v="644" actId="14100"/>
          <ac:spMkLst>
            <pc:docMk/>
            <pc:sldMk cId="0" sldId="260"/>
            <ac:spMk id="3" creationId="{00000000-0000-0000-0000-000000000000}"/>
          </ac:spMkLst>
        </pc:spChg>
        <pc:spChg chg="mod">
          <ac:chgData name="Joshua Rogers" userId="S::d00270079@utahtech.edu::e2813e91-dd32-46f2-bf97-d7ecf95f49a6" providerId="AD" clId="Web-{D30E346A-E201-E8A2-FE3B-10A29C6D0B39}" dt="2025-09-26T22:01:36.299" v="92" actId="1076"/>
          <ac:spMkLst>
            <pc:docMk/>
            <pc:sldMk cId="0" sldId="260"/>
            <ac:spMk id="8" creationId="{CEDBDAF7-1B85-D45B-7C27-5118718A5056}"/>
          </ac:spMkLst>
        </pc:spChg>
      </pc:sldChg>
      <pc:sldChg chg="modSp">
        <pc:chgData name="Joshua Rogers" userId="S::d00270079@utahtech.edu::e2813e91-dd32-46f2-bf97-d7ecf95f49a6" providerId="AD" clId="Web-{D30E346A-E201-E8A2-FE3B-10A29C6D0B39}" dt="2025-09-26T22:04:55.832" v="137" actId="1076"/>
        <pc:sldMkLst>
          <pc:docMk/>
          <pc:sldMk cId="0" sldId="261"/>
        </pc:sldMkLst>
        <pc:spChg chg="mod">
          <ac:chgData name="Joshua Rogers" userId="S::d00270079@utahtech.edu::e2813e91-dd32-46f2-bf97-d7ecf95f49a6" providerId="AD" clId="Web-{D30E346A-E201-E8A2-FE3B-10A29C6D0B39}" dt="2025-09-26T22:04:55.832" v="137" actId="1076"/>
          <ac:spMkLst>
            <pc:docMk/>
            <pc:sldMk cId="0" sldId="261"/>
            <ac:spMk id="7" creationId="{CED38C07-64B7-66CB-A306-9BFEADE1AB61}"/>
          </ac:spMkLst>
        </pc:spChg>
      </pc:sldChg>
      <pc:sldChg chg="modSp">
        <pc:chgData name="Joshua Rogers" userId="S::d00270079@utahtech.edu::e2813e91-dd32-46f2-bf97-d7ecf95f49a6" providerId="AD" clId="Web-{D30E346A-E201-E8A2-FE3B-10A29C6D0B39}" dt="2025-09-26T22:14:23.692" v="641" actId="20577"/>
        <pc:sldMkLst>
          <pc:docMk/>
          <pc:sldMk cId="0" sldId="263"/>
        </pc:sldMkLst>
        <pc:spChg chg="mod">
          <ac:chgData name="Joshua Rogers" userId="S::d00270079@utahtech.edu::e2813e91-dd32-46f2-bf97-d7ecf95f49a6" providerId="AD" clId="Web-{D30E346A-E201-E8A2-FE3B-10A29C6D0B39}" dt="2025-09-26T22:14:23.692" v="641" actId="20577"/>
          <ac:spMkLst>
            <pc:docMk/>
            <pc:sldMk cId="0" sldId="263"/>
            <ac:spMk id="2" creationId="{00000000-0000-0000-0000-000000000000}"/>
          </ac:spMkLst>
        </pc:spChg>
        <pc:spChg chg="mod">
          <ac:chgData name="Joshua Rogers" userId="S::d00270079@utahtech.edu::e2813e91-dd32-46f2-bf97-d7ecf95f49a6" providerId="AD" clId="Web-{D30E346A-E201-E8A2-FE3B-10A29C6D0B39}" dt="2025-09-26T22:12:33.221" v="616" actId="20577"/>
          <ac:spMkLst>
            <pc:docMk/>
            <pc:sldMk cId="0" sldId="263"/>
            <ac:spMk id="3" creationId="{00000000-0000-0000-0000-000000000000}"/>
          </ac:spMkLst>
        </pc:spChg>
      </pc:sldChg>
      <pc:sldChg chg="addSp modSp">
        <pc:chgData name="Joshua Rogers" userId="S::d00270079@utahtech.edu::e2813e91-dd32-46f2-bf97-d7ecf95f49a6" providerId="AD" clId="Web-{D30E346A-E201-E8A2-FE3B-10A29C6D0B39}" dt="2025-09-26T22:18:34.900" v="660" actId="1076"/>
        <pc:sldMkLst>
          <pc:docMk/>
          <pc:sldMk cId="0" sldId="264"/>
        </pc:sldMkLst>
        <pc:picChg chg="add mod">
          <ac:chgData name="Joshua Rogers" userId="S::d00270079@utahtech.edu::e2813e91-dd32-46f2-bf97-d7ecf95f49a6" providerId="AD" clId="Web-{D30E346A-E201-E8A2-FE3B-10A29C6D0B39}" dt="2025-09-26T22:18:34.900" v="660" actId="1076"/>
          <ac:picMkLst>
            <pc:docMk/>
            <pc:sldMk cId="0" sldId="264"/>
            <ac:picMk id="7" creationId="{2895E4FB-4D5A-EBF7-2C57-3E2E9A43F21E}"/>
          </ac:picMkLst>
        </pc:picChg>
      </pc:sldChg>
      <pc:sldChg chg="modSp">
        <pc:chgData name="Joshua Rogers" userId="S::d00270079@utahtech.edu::e2813e91-dd32-46f2-bf97-d7ecf95f49a6" providerId="AD" clId="Web-{D30E346A-E201-E8A2-FE3B-10A29C6D0B39}" dt="2025-09-26T22:20:43.963" v="663" actId="1076"/>
        <pc:sldMkLst>
          <pc:docMk/>
          <pc:sldMk cId="2132890687" sldId="265"/>
        </pc:sldMkLst>
        <pc:spChg chg="mod">
          <ac:chgData name="Joshua Rogers" userId="S::d00270079@utahtech.edu::e2813e91-dd32-46f2-bf97-d7ecf95f49a6" providerId="AD" clId="Web-{D30E346A-E201-E8A2-FE3B-10A29C6D0B39}" dt="2025-09-26T22:14:57.068" v="649" actId="20577"/>
          <ac:spMkLst>
            <pc:docMk/>
            <pc:sldMk cId="2132890687" sldId="265"/>
            <ac:spMk id="2" creationId="{031646A0-D188-5863-1747-FC14B734980E}"/>
          </ac:spMkLst>
        </pc:spChg>
        <pc:spChg chg="mod">
          <ac:chgData name="Joshua Rogers" userId="S::d00270079@utahtech.edu::e2813e91-dd32-46f2-bf97-d7ecf95f49a6" providerId="AD" clId="Web-{D30E346A-E201-E8A2-FE3B-10A29C6D0B39}" dt="2025-09-26T22:20:43.963" v="663" actId="1076"/>
          <ac:spMkLst>
            <pc:docMk/>
            <pc:sldMk cId="2132890687" sldId="265"/>
            <ac:spMk id="8" creationId="{B3320933-5687-800B-F69D-7E307E226651}"/>
          </ac:spMkLst>
        </pc:spChg>
      </pc:sldChg>
      <pc:sldChg chg="addSp delSp modSp">
        <pc:chgData name="Joshua Rogers" userId="S::d00270079@utahtech.edu::e2813e91-dd32-46f2-bf97-d7ecf95f49a6" providerId="AD" clId="Web-{D30E346A-E201-E8A2-FE3B-10A29C6D0B39}" dt="2025-09-26T20:02:00.826" v="88" actId="1076"/>
        <pc:sldMkLst>
          <pc:docMk/>
          <pc:sldMk cId="3897949706" sldId="268"/>
        </pc:sldMkLst>
        <pc:spChg chg="mod">
          <ac:chgData name="Joshua Rogers" userId="S::d00270079@utahtech.edu::e2813e91-dd32-46f2-bf97-d7ecf95f49a6" providerId="AD" clId="Web-{D30E346A-E201-E8A2-FE3B-10A29C6D0B39}" dt="2025-09-26T20:02:00.826" v="88" actId="1076"/>
          <ac:spMkLst>
            <pc:docMk/>
            <pc:sldMk cId="3897949706" sldId="268"/>
            <ac:spMk id="2" creationId="{847A0C18-48E4-F830-6733-BB15EA10CB35}"/>
          </ac:spMkLst>
        </pc:spChg>
        <pc:picChg chg="add mod">
          <ac:chgData name="Joshua Rogers" userId="S::d00270079@utahtech.edu::e2813e91-dd32-46f2-bf97-d7ecf95f49a6" providerId="AD" clId="Web-{D30E346A-E201-E8A2-FE3B-10A29C6D0B39}" dt="2025-09-26T20:00:25.106" v="60" actId="1076"/>
          <ac:picMkLst>
            <pc:docMk/>
            <pc:sldMk cId="3897949706" sldId="268"/>
            <ac:picMk id="3" creationId="{8629A9DF-8ADD-DF29-A3FB-736F69ADA554}"/>
          </ac:picMkLst>
        </pc:picChg>
        <pc:picChg chg="add mod">
          <ac:chgData name="Joshua Rogers" userId="S::d00270079@utahtech.edu::e2813e91-dd32-46f2-bf97-d7ecf95f49a6" providerId="AD" clId="Web-{D30E346A-E201-E8A2-FE3B-10A29C6D0B39}" dt="2025-09-26T20:00:06.043" v="54" actId="1076"/>
          <ac:picMkLst>
            <pc:docMk/>
            <pc:sldMk cId="3897949706" sldId="268"/>
            <ac:picMk id="5" creationId="{1959A07B-EF97-9287-B2C6-3CC9C383B78D}"/>
          </ac:picMkLst>
        </pc:picChg>
        <pc:cxnChg chg="mod">
          <ac:chgData name="Joshua Rogers" userId="S::d00270079@utahtech.edu::e2813e91-dd32-46f2-bf97-d7ecf95f49a6" providerId="AD" clId="Web-{D30E346A-E201-E8A2-FE3B-10A29C6D0B39}" dt="2025-09-26T20:00:55.263" v="69" actId="1076"/>
          <ac:cxnSpMkLst>
            <pc:docMk/>
            <pc:sldMk cId="3897949706" sldId="268"/>
            <ac:cxnSpMk id="6" creationId="{5140AD8B-B880-BA2F-89D4-4E1D7F628898}"/>
          </ac:cxnSpMkLst>
        </pc:cxnChg>
        <pc:cxnChg chg="mod">
          <ac:chgData name="Joshua Rogers" userId="S::d00270079@utahtech.edu::e2813e91-dd32-46f2-bf97-d7ecf95f49a6" providerId="AD" clId="Web-{D30E346A-E201-E8A2-FE3B-10A29C6D0B39}" dt="2025-09-26T20:00:05.793" v="52" actId="1076"/>
          <ac:cxnSpMkLst>
            <pc:docMk/>
            <pc:sldMk cId="3897949706" sldId="268"/>
            <ac:cxnSpMk id="7" creationId="{63706BA4-CEF4-D6BB-BAC9-D22DAB3720D7}"/>
          </ac:cxnSpMkLst>
        </pc:cxnChg>
        <pc:cxnChg chg="add mod">
          <ac:chgData name="Joshua Rogers" userId="S::d00270079@utahtech.edu::e2813e91-dd32-46f2-bf97-d7ecf95f49a6" providerId="AD" clId="Web-{D30E346A-E201-E8A2-FE3B-10A29C6D0B39}" dt="2025-09-26T20:00:39.013" v="65" actId="1076"/>
          <ac:cxnSpMkLst>
            <pc:docMk/>
            <pc:sldMk cId="3897949706" sldId="268"/>
            <ac:cxnSpMk id="9" creationId="{482761DE-B2C3-5941-4DF5-83E01831C5AB}"/>
          </ac:cxnSpMkLst>
        </pc:cxnChg>
        <pc:cxnChg chg="mod">
          <ac:chgData name="Joshua Rogers" userId="S::d00270079@utahtech.edu::e2813e91-dd32-46f2-bf97-d7ecf95f49a6" providerId="AD" clId="Web-{D30E346A-E201-E8A2-FE3B-10A29C6D0B39}" dt="2025-09-26T20:01:19.825" v="73" actId="14100"/>
          <ac:cxnSpMkLst>
            <pc:docMk/>
            <pc:sldMk cId="3897949706" sldId="268"/>
            <ac:cxnSpMk id="17" creationId="{96E488D9-E820-10DF-B8E3-45B950FB3167}"/>
          </ac:cxnSpMkLst>
        </pc:cxnChg>
      </pc:sldChg>
      <pc:sldChg chg="delSp modSp add replId">
        <pc:chgData name="Joshua Rogers" userId="S::d00270079@utahtech.edu::e2813e91-dd32-46f2-bf97-d7ecf95f49a6" providerId="AD" clId="Web-{D30E346A-E201-E8A2-FE3B-10A29C6D0B39}" dt="2025-09-26T22:15:17.193" v="653"/>
        <pc:sldMkLst>
          <pc:docMk/>
          <pc:sldMk cId="2713392865" sldId="269"/>
        </pc:sldMkLst>
        <pc:spChg chg="mod">
          <ac:chgData name="Joshua Rogers" userId="S::d00270079@utahtech.edu::e2813e91-dd32-46f2-bf97-d7ecf95f49a6" providerId="AD" clId="Web-{D30E346A-E201-E8A2-FE3B-10A29C6D0B39}" dt="2025-09-26T19:57:34.510" v="15" actId="20577"/>
          <ac:spMkLst>
            <pc:docMk/>
            <pc:sldMk cId="2713392865" sldId="269"/>
            <ac:spMk id="3" creationId="{BF89ABF5-B2AC-6CB6-CEC4-003797A44BDE}"/>
          </ac:spMkLst>
        </pc:spChg>
        <pc:spChg chg="mod">
          <ac:chgData name="Joshua Rogers" userId="S::d00270079@utahtech.edu::e2813e91-dd32-46f2-bf97-d7ecf95f49a6" providerId="AD" clId="Web-{D30E346A-E201-E8A2-FE3B-10A29C6D0B39}" dt="2025-09-26T19:57:38.588" v="22" actId="20577"/>
          <ac:spMkLst>
            <pc:docMk/>
            <pc:sldMk cId="2713392865" sldId="269"/>
            <ac:spMk id="9" creationId="{E385326B-9A6C-6C31-8923-2A7D063804D1}"/>
          </ac:spMkLst>
        </pc:spChg>
        <pc:spChg chg="mod">
          <ac:chgData name="Joshua Rogers" userId="S::d00270079@utahtech.edu::e2813e91-dd32-46f2-bf97-d7ecf95f49a6" providerId="AD" clId="Web-{D30E346A-E201-E8A2-FE3B-10A29C6D0B39}" dt="2025-09-26T19:57:32.151" v="13" actId="20577"/>
          <ac:spMkLst>
            <pc:docMk/>
            <pc:sldMk cId="2713392865" sldId="269"/>
            <ac:spMk id="16" creationId="{59AEEC7F-0CE4-CAC9-65E6-823C75EF0387}"/>
          </ac:spMkLst>
        </pc:spChg>
      </pc:sldChg>
      <pc:sldChg chg="addSp delSp modSp">
        <pc:chgData name="Joshua Rogers" userId="S::d00270079@utahtech.edu::e2813e91-dd32-46f2-bf97-d7ecf95f49a6" providerId="AD" clId="Web-{D30E346A-E201-E8A2-FE3B-10A29C6D0B39}" dt="2025-09-26T22:05:15.286" v="142" actId="1076"/>
        <pc:sldMkLst>
          <pc:docMk/>
          <pc:sldMk cId="3226281530" sldId="270"/>
        </pc:sldMkLst>
        <pc:spChg chg="mod">
          <ac:chgData name="Joshua Rogers" userId="S::d00270079@utahtech.edu::e2813e91-dd32-46f2-bf97-d7ecf95f49a6" providerId="AD" clId="Web-{D30E346A-E201-E8A2-FE3B-10A29C6D0B39}" dt="2025-09-26T22:02:25.675" v="110" actId="1076"/>
          <ac:spMkLst>
            <pc:docMk/>
            <pc:sldMk cId="3226281530" sldId="270"/>
            <ac:spMk id="6" creationId="{ACF14DAF-9A60-8291-624C-58D41B140BF9}"/>
          </ac:spMkLst>
        </pc:spChg>
        <pc:spChg chg="add">
          <ac:chgData name="Joshua Rogers" userId="S::d00270079@utahtech.edu::e2813e91-dd32-46f2-bf97-d7ecf95f49a6" providerId="AD" clId="Web-{D30E346A-E201-E8A2-FE3B-10A29C6D0B39}" dt="2025-09-26T22:02:10.237" v="103"/>
          <ac:spMkLst>
            <pc:docMk/>
            <pc:sldMk cId="3226281530" sldId="270"/>
            <ac:spMk id="10" creationId="{9901BD1A-BEF5-BA5A-D633-01AC0A1FD979}"/>
          </ac:spMkLst>
        </pc:spChg>
        <pc:spChg chg="add">
          <ac:chgData name="Joshua Rogers" userId="S::d00270079@utahtech.edu::e2813e91-dd32-46f2-bf97-d7ecf95f49a6" providerId="AD" clId="Web-{D30E346A-E201-E8A2-FE3B-10A29C6D0B39}" dt="2025-09-26T22:02:10.253" v="104"/>
          <ac:spMkLst>
            <pc:docMk/>
            <pc:sldMk cId="3226281530" sldId="270"/>
            <ac:spMk id="13" creationId="{4A6D588C-FD3B-7472-6E78-1EEBC3C73B75}"/>
          </ac:spMkLst>
        </pc:spChg>
        <pc:spChg chg="add">
          <ac:chgData name="Joshua Rogers" userId="S::d00270079@utahtech.edu::e2813e91-dd32-46f2-bf97-d7ecf95f49a6" providerId="AD" clId="Web-{D30E346A-E201-E8A2-FE3B-10A29C6D0B39}" dt="2025-09-26T22:02:10.268" v="105"/>
          <ac:spMkLst>
            <pc:docMk/>
            <pc:sldMk cId="3226281530" sldId="270"/>
            <ac:spMk id="15" creationId="{81CD2EC0-9D06-4E0A-1526-189DE2729185}"/>
          </ac:spMkLst>
        </pc:spChg>
        <pc:spChg chg="add">
          <ac:chgData name="Joshua Rogers" userId="S::d00270079@utahtech.edu::e2813e91-dd32-46f2-bf97-d7ecf95f49a6" providerId="AD" clId="Web-{D30E346A-E201-E8A2-FE3B-10A29C6D0B39}" dt="2025-09-26T22:02:10.268" v="106"/>
          <ac:spMkLst>
            <pc:docMk/>
            <pc:sldMk cId="3226281530" sldId="270"/>
            <ac:spMk id="17" creationId="{748FDCB3-24A5-AD60-BAD9-F3E8DA996D89}"/>
          </ac:spMkLst>
        </pc:spChg>
        <pc:spChg chg="add">
          <ac:chgData name="Joshua Rogers" userId="S::d00270079@utahtech.edu::e2813e91-dd32-46f2-bf97-d7ecf95f49a6" providerId="AD" clId="Web-{D30E346A-E201-E8A2-FE3B-10A29C6D0B39}" dt="2025-09-26T22:02:10.285" v="107"/>
          <ac:spMkLst>
            <pc:docMk/>
            <pc:sldMk cId="3226281530" sldId="270"/>
            <ac:spMk id="19" creationId="{708BB874-A143-7DDA-ACD3-A795DFCE2305}"/>
          </ac:spMkLst>
        </pc:spChg>
        <pc:spChg chg="add mod">
          <ac:chgData name="Joshua Rogers" userId="S::d00270079@utahtech.edu::e2813e91-dd32-46f2-bf97-d7ecf95f49a6" providerId="AD" clId="Web-{D30E346A-E201-E8A2-FE3B-10A29C6D0B39}" dt="2025-09-26T22:05:15.286" v="142" actId="1076"/>
          <ac:spMkLst>
            <pc:docMk/>
            <pc:sldMk cId="3226281530" sldId="270"/>
            <ac:spMk id="21" creationId="{ACC677D4-82D5-992E-B3A3-3B9485C68668}"/>
          </ac:spMkLst>
        </pc:spChg>
        <pc:picChg chg="mod">
          <ac:chgData name="Joshua Rogers" userId="S::d00270079@utahtech.edu::e2813e91-dd32-46f2-bf97-d7ecf95f49a6" providerId="AD" clId="Web-{D30E346A-E201-E8A2-FE3B-10A29C6D0B39}" dt="2025-09-26T22:02:17.847" v="108" actId="1076"/>
          <ac:picMkLst>
            <pc:docMk/>
            <pc:sldMk cId="3226281530" sldId="270"/>
            <ac:picMk id="12" creationId="{8BA0B62D-A491-50EC-9266-C0A2334A9794}"/>
          </ac:picMkLst>
        </pc:picChg>
      </pc:sldChg>
      <pc:sldChg chg="delSp">
        <pc:chgData name="Joshua Rogers" userId="S::d00270079@utahtech.edu::e2813e91-dd32-46f2-bf97-d7ecf95f49a6" providerId="AD" clId="Web-{D30E346A-E201-E8A2-FE3B-10A29C6D0B39}" dt="2025-09-26T22:15:15.053" v="651"/>
        <pc:sldMkLst>
          <pc:docMk/>
          <pc:sldMk cId="4117130950" sldId="271"/>
        </pc:sldMkLst>
      </pc:sldChg>
      <pc:sldChg chg="delSp">
        <pc:chgData name="Joshua Rogers" userId="S::d00270079@utahtech.edu::e2813e91-dd32-46f2-bf97-d7ecf95f49a6" providerId="AD" clId="Web-{D30E346A-E201-E8A2-FE3B-10A29C6D0B39}" dt="2025-09-26T22:15:16.147" v="652"/>
        <pc:sldMkLst>
          <pc:docMk/>
          <pc:sldMk cId="349089223" sldId="272"/>
        </pc:sldMkLst>
      </pc:sldChg>
    </pc:docChg>
  </pc:docChgLst>
  <pc:docChgLst>
    <pc:chgData name="Joshua Rogers" userId="S::d00270079@utahtech.edu::e2813e91-dd32-46f2-bf97-d7ecf95f49a6" providerId="AD" clId="Web-{C78B5420-9BA3-A0C0-2188-11FDA392797E}"/>
    <pc:docChg chg="addSld delSld modSld">
      <pc:chgData name="Joshua Rogers" userId="S::d00270079@utahtech.edu::e2813e91-dd32-46f2-bf97-d7ecf95f49a6" providerId="AD" clId="Web-{C78B5420-9BA3-A0C0-2188-11FDA392797E}" dt="2025-09-26T06:31:20.428" v="272"/>
      <pc:docMkLst>
        <pc:docMk/>
      </pc:docMkLst>
      <pc:sldChg chg="modSp">
        <pc:chgData name="Joshua Rogers" userId="S::d00270079@utahtech.edu::e2813e91-dd32-46f2-bf97-d7ecf95f49a6" providerId="AD" clId="Web-{C78B5420-9BA3-A0C0-2188-11FDA392797E}" dt="2025-09-26T04:45:11.946" v="155" actId="1076"/>
        <pc:sldMkLst>
          <pc:docMk/>
          <pc:sldMk cId="0" sldId="256"/>
        </pc:sldMkLst>
      </pc:sldChg>
      <pc:sldChg chg="delSp modSp">
        <pc:chgData name="Joshua Rogers" userId="S::d00270079@utahtech.edu::e2813e91-dd32-46f2-bf97-d7ecf95f49a6" providerId="AD" clId="Web-{C78B5420-9BA3-A0C0-2188-11FDA392797E}" dt="2025-09-26T04:45:57.915" v="157" actId="20577"/>
        <pc:sldMkLst>
          <pc:docMk/>
          <pc:sldMk cId="0" sldId="257"/>
        </pc:sldMkLst>
        <pc:spChg chg="mod">
          <ac:chgData name="Joshua Rogers" userId="S::d00270079@utahtech.edu::e2813e91-dd32-46f2-bf97-d7ecf95f49a6" providerId="AD" clId="Web-{C78B5420-9BA3-A0C0-2188-11FDA392797E}" dt="2025-09-26T04:45:57.915" v="157" actId="20577"/>
          <ac:spMkLst>
            <pc:docMk/>
            <pc:sldMk cId="0" sldId="257"/>
            <ac:spMk id="10" creationId="{55FFA020-D81C-97F4-5B8A-7AC7F838EBE7}"/>
          </ac:spMkLst>
        </pc:spChg>
        <pc:spChg chg="mod">
          <ac:chgData name="Joshua Rogers" userId="S::d00270079@utahtech.edu::e2813e91-dd32-46f2-bf97-d7ecf95f49a6" providerId="AD" clId="Web-{C78B5420-9BA3-A0C0-2188-11FDA392797E}" dt="2025-09-26T04:39:05.108" v="55" actId="1076"/>
          <ac:spMkLst>
            <pc:docMk/>
            <pc:sldMk cId="0" sldId="257"/>
            <ac:spMk id="13" creationId="{F547B4E8-1B41-75BC-4DF2-58767CC0077A}"/>
          </ac:spMkLst>
        </pc:spChg>
      </pc:sldChg>
      <pc:sldChg chg="modSp">
        <pc:chgData name="Joshua Rogers" userId="S::d00270079@utahtech.edu::e2813e91-dd32-46f2-bf97-d7ecf95f49a6" providerId="AD" clId="Web-{C78B5420-9BA3-A0C0-2188-11FDA392797E}" dt="2025-09-26T04:39:16.655" v="56" actId="1076"/>
        <pc:sldMkLst>
          <pc:docMk/>
          <pc:sldMk cId="0" sldId="258"/>
        </pc:sldMkLst>
        <pc:spChg chg="mod">
          <ac:chgData name="Joshua Rogers" userId="S::d00270079@utahtech.edu::e2813e91-dd32-46f2-bf97-d7ecf95f49a6" providerId="AD" clId="Web-{C78B5420-9BA3-A0C0-2188-11FDA392797E}" dt="2025-09-26T04:39:16.655" v="56" actId="1076"/>
          <ac:spMkLst>
            <pc:docMk/>
            <pc:sldMk cId="0" sldId="258"/>
            <ac:spMk id="16" creationId="{2148A6A6-59D3-D3B8-BA12-4BE0F6DE5C12}"/>
          </ac:spMkLst>
        </pc:spChg>
      </pc:sldChg>
      <pc:sldChg chg="modSp">
        <pc:chgData name="Joshua Rogers" userId="S::d00270079@utahtech.edu::e2813e91-dd32-46f2-bf97-d7ecf95f49a6" providerId="AD" clId="Web-{C78B5420-9BA3-A0C0-2188-11FDA392797E}" dt="2025-09-26T04:41:19.144" v="65" actId="20577"/>
        <pc:sldMkLst>
          <pc:docMk/>
          <pc:sldMk cId="0" sldId="259"/>
        </pc:sldMkLst>
        <pc:spChg chg="mod">
          <ac:chgData name="Joshua Rogers" userId="S::d00270079@utahtech.edu::e2813e91-dd32-46f2-bf97-d7ecf95f49a6" providerId="AD" clId="Web-{C78B5420-9BA3-A0C0-2188-11FDA392797E}" dt="2025-09-26T04:41:19.144" v="65" actId="20577"/>
          <ac:spMkLst>
            <pc:docMk/>
            <pc:sldMk cId="0" sldId="259"/>
            <ac:spMk id="3" creationId="{00000000-0000-0000-0000-000000000000}"/>
          </ac:spMkLst>
        </pc:spChg>
      </pc:sldChg>
      <pc:sldChg chg="addSp modSp">
        <pc:chgData name="Joshua Rogers" userId="S::d00270079@utahtech.edu::e2813e91-dd32-46f2-bf97-d7ecf95f49a6" providerId="AD" clId="Web-{C78B5420-9BA3-A0C0-2188-11FDA392797E}" dt="2025-09-26T04:44:38.023" v="153" actId="14100"/>
        <pc:sldMkLst>
          <pc:docMk/>
          <pc:sldMk cId="0" sldId="260"/>
        </pc:sldMkLst>
        <pc:spChg chg="mod">
          <ac:chgData name="Joshua Rogers" userId="S::d00270079@utahtech.edu::e2813e91-dd32-46f2-bf97-d7ecf95f49a6" providerId="AD" clId="Web-{C78B5420-9BA3-A0C0-2188-11FDA392797E}" dt="2025-09-26T04:44:08.022" v="143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Joshua Rogers" userId="S::d00270079@utahtech.edu::e2813e91-dd32-46f2-bf97-d7ecf95f49a6" providerId="AD" clId="Web-{C78B5420-9BA3-A0C0-2188-11FDA392797E}" dt="2025-09-26T04:43:40.475" v="136" actId="14100"/>
          <ac:spMkLst>
            <pc:docMk/>
            <pc:sldMk cId="0" sldId="260"/>
            <ac:spMk id="3" creationId="{00000000-0000-0000-0000-000000000000}"/>
          </ac:spMkLst>
        </pc:spChg>
      </pc:sldChg>
      <pc:sldChg chg="modSp">
        <pc:chgData name="Joshua Rogers" userId="S::d00270079@utahtech.edu::e2813e91-dd32-46f2-bf97-d7ecf95f49a6" providerId="AD" clId="Web-{C78B5420-9BA3-A0C0-2188-11FDA392797E}" dt="2025-09-26T06:26:35.106" v="258" actId="20577"/>
        <pc:sldMkLst>
          <pc:docMk/>
          <pc:sldMk cId="2796060109" sldId="267"/>
        </pc:sldMkLst>
        <pc:spChg chg="mod">
          <ac:chgData name="Joshua Rogers" userId="S::d00270079@utahtech.edu::e2813e91-dd32-46f2-bf97-d7ecf95f49a6" providerId="AD" clId="Web-{C78B5420-9BA3-A0C0-2188-11FDA392797E}" dt="2025-09-26T06:26:29.324" v="250" actId="1076"/>
          <ac:spMkLst>
            <pc:docMk/>
            <pc:sldMk cId="2796060109" sldId="267"/>
            <ac:spMk id="3" creationId="{221C1BF0-6FBC-0D50-BAF3-1FE0729F5EE5}"/>
          </ac:spMkLst>
        </pc:spChg>
        <pc:spChg chg="mod">
          <ac:chgData name="Joshua Rogers" userId="S::d00270079@utahtech.edu::e2813e91-dd32-46f2-bf97-d7ecf95f49a6" providerId="AD" clId="Web-{C78B5420-9BA3-A0C0-2188-11FDA392797E}" dt="2025-09-26T06:26:35.106" v="258" actId="20577"/>
          <ac:spMkLst>
            <pc:docMk/>
            <pc:sldMk cId="2796060109" sldId="267"/>
            <ac:spMk id="19" creationId="{1A668254-3592-DB1C-1D06-CCD676974416}"/>
          </ac:spMkLst>
        </pc:spChg>
      </pc:sldChg>
      <pc:sldChg chg="addSp delSp modSp add replId">
        <pc:chgData name="Joshua Rogers" userId="S::d00270079@utahtech.edu::e2813e91-dd32-46f2-bf97-d7ecf95f49a6" providerId="AD" clId="Web-{C78B5420-9BA3-A0C0-2188-11FDA392797E}" dt="2025-09-26T06:31:20.428" v="272"/>
        <pc:sldMkLst>
          <pc:docMk/>
          <pc:sldMk cId="3897949706" sldId="268"/>
        </pc:sldMkLst>
        <pc:cxnChg chg="add mod">
          <ac:chgData name="Joshua Rogers" userId="S::d00270079@utahtech.edu::e2813e91-dd32-46f2-bf97-d7ecf95f49a6" providerId="AD" clId="Web-{C78B5420-9BA3-A0C0-2188-11FDA392797E}" dt="2025-09-26T06:24:32.435" v="225" actId="1076"/>
          <ac:cxnSpMkLst>
            <pc:docMk/>
            <pc:sldMk cId="3897949706" sldId="268"/>
            <ac:cxnSpMk id="6" creationId="{5140AD8B-B880-BA2F-89D4-4E1D7F628898}"/>
          </ac:cxnSpMkLst>
        </pc:cxnChg>
        <pc:cxnChg chg="add del mod">
          <ac:chgData name="Joshua Rogers" userId="S::d00270079@utahtech.edu::e2813e91-dd32-46f2-bf97-d7ecf95f49a6" providerId="AD" clId="Web-{C78B5420-9BA3-A0C0-2188-11FDA392797E}" dt="2025-09-26T06:31:20.428" v="272"/>
          <ac:cxnSpMkLst>
            <pc:docMk/>
            <pc:sldMk cId="3897949706" sldId="268"/>
            <ac:cxnSpMk id="7" creationId="{63706BA4-CEF4-D6BB-BAC9-D22DAB3720D7}"/>
          </ac:cxnSpMkLst>
        </pc:cxnChg>
      </pc:sldChg>
    </pc:docChg>
  </pc:docChgLst>
  <pc:docChgLst>
    <pc:chgData name="Andrew Eardley" userId="S::d00459883@utahtech.edu::fed0bed3-f940-449f-a576-5b349f840684" providerId="AD" clId="Web-{690A8201-7C90-3BA6-50D3-19FA166B3D15}"/>
    <pc:docChg chg="modSld">
      <pc:chgData name="Andrew Eardley" userId="S::d00459883@utahtech.edu::fed0bed3-f940-449f-a576-5b349f840684" providerId="AD" clId="Web-{690A8201-7C90-3BA6-50D3-19FA166B3D15}" dt="2025-09-28T23:01:39.678" v="365"/>
      <pc:docMkLst>
        <pc:docMk/>
      </pc:docMkLst>
      <pc:sldChg chg="addSp delSp modSp">
        <pc:chgData name="Andrew Eardley" userId="S::d00459883@utahtech.edu::fed0bed3-f940-449f-a576-5b349f840684" providerId="AD" clId="Web-{690A8201-7C90-3BA6-50D3-19FA166B3D15}" dt="2025-09-28T22:51:05.549" v="349"/>
        <pc:sldMkLst>
          <pc:docMk/>
          <pc:sldMk cId="0" sldId="256"/>
        </pc:sldMkLst>
        <pc:spChg chg="mod">
          <ac:chgData name="Andrew Eardley" userId="S::d00459883@utahtech.edu::fed0bed3-f940-449f-a576-5b349f840684" providerId="AD" clId="Web-{690A8201-7C90-3BA6-50D3-19FA166B3D15}" dt="2025-09-28T22:25:17.003" v="71" actId="20577"/>
          <ac:spMkLst>
            <pc:docMk/>
            <pc:sldMk cId="0" sldId="256"/>
            <ac:spMk id="9" creationId="{F18179D4-201A-C559-634C-F60E908435F4}"/>
          </ac:spMkLst>
        </pc:spChg>
        <pc:picChg chg="mod">
          <ac:chgData name="Andrew Eardley" userId="S::d00459883@utahtech.edu::fed0bed3-f940-449f-a576-5b349f840684" providerId="AD" clId="Web-{690A8201-7C90-3BA6-50D3-19FA166B3D15}" dt="2025-09-28T22:45:27.918" v="325" actId="1076"/>
          <ac:picMkLst>
            <pc:docMk/>
            <pc:sldMk cId="0" sldId="256"/>
            <ac:picMk id="3" creationId="{6D730DC4-9672-85FE-72C1-4A27879ED6A5}"/>
          </ac:picMkLst>
        </pc:picChg>
        <pc:inkChg chg="add del">
          <ac:chgData name="Andrew Eardley" userId="S::d00459883@utahtech.edu::fed0bed3-f940-449f-a576-5b349f840684" providerId="AD" clId="Web-{690A8201-7C90-3BA6-50D3-19FA166B3D15}" dt="2025-09-28T22:50:50.095" v="339"/>
          <ac:inkMkLst>
            <pc:docMk/>
            <pc:sldMk cId="0" sldId="256"/>
            <ac:inkMk id="10" creationId="{43C1DA05-4597-BA3C-05AF-D5437C3F82FE}"/>
          </ac:inkMkLst>
        </pc:inkChg>
        <pc:inkChg chg="add del">
          <ac:chgData name="Andrew Eardley" userId="S::d00459883@utahtech.edu::fed0bed3-f940-449f-a576-5b349f840684" providerId="AD" clId="Web-{690A8201-7C90-3BA6-50D3-19FA166B3D15}" dt="2025-09-28T22:51:01.611" v="341"/>
          <ac:inkMkLst>
            <pc:docMk/>
            <pc:sldMk cId="0" sldId="256"/>
            <ac:inkMk id="11" creationId="{5A0C4C8F-BA6D-1EE3-5C06-EF4D57341AC7}"/>
          </ac:inkMkLst>
        </pc:inkChg>
        <pc:inkChg chg="add del">
          <ac:chgData name="Andrew Eardley" userId="S::d00459883@utahtech.edu::fed0bed3-f940-449f-a576-5b349f840684" providerId="AD" clId="Web-{690A8201-7C90-3BA6-50D3-19FA166B3D15}" dt="2025-09-28T22:51:04.533" v="347"/>
          <ac:inkMkLst>
            <pc:docMk/>
            <pc:sldMk cId="0" sldId="256"/>
            <ac:inkMk id="13" creationId="{574008BF-E3FF-0255-51AC-626BA9654FB1}"/>
          </ac:inkMkLst>
        </pc:inkChg>
        <pc:inkChg chg="add del">
          <ac:chgData name="Andrew Eardley" userId="S::d00459883@utahtech.edu::fed0bed3-f940-449f-a576-5b349f840684" providerId="AD" clId="Web-{690A8201-7C90-3BA6-50D3-19FA166B3D15}" dt="2025-09-28T22:51:04.533" v="346"/>
          <ac:inkMkLst>
            <pc:docMk/>
            <pc:sldMk cId="0" sldId="256"/>
            <ac:inkMk id="14" creationId="{4F84D584-8DD2-04CF-0B9C-E39AE210742C}"/>
          </ac:inkMkLst>
        </pc:inkChg>
        <pc:inkChg chg="add del">
          <ac:chgData name="Andrew Eardley" userId="S::d00459883@utahtech.edu::fed0bed3-f940-449f-a576-5b349f840684" providerId="AD" clId="Web-{690A8201-7C90-3BA6-50D3-19FA166B3D15}" dt="2025-09-28T22:51:04.533" v="345"/>
          <ac:inkMkLst>
            <pc:docMk/>
            <pc:sldMk cId="0" sldId="256"/>
            <ac:inkMk id="15" creationId="{C6F4931F-2524-B169-A2C8-E1395B489258}"/>
          </ac:inkMkLst>
        </pc:inkChg>
        <pc:inkChg chg="add del">
          <ac:chgData name="Andrew Eardley" userId="S::d00459883@utahtech.edu::fed0bed3-f940-449f-a576-5b349f840684" providerId="AD" clId="Web-{690A8201-7C90-3BA6-50D3-19FA166B3D15}" dt="2025-09-28T22:51:05.549" v="349"/>
          <ac:inkMkLst>
            <pc:docMk/>
            <pc:sldMk cId="0" sldId="256"/>
            <ac:inkMk id="16" creationId="{6EA339CD-75E9-01A9-5519-76457B02FB14}"/>
          </ac:inkMkLst>
        </pc:inkChg>
        <pc:cxnChg chg="add del mod">
          <ac:chgData name="Andrew Eardley" userId="S::d00459883@utahtech.edu::fed0bed3-f940-449f-a576-5b349f840684" providerId="AD" clId="Web-{690A8201-7C90-3BA6-50D3-19FA166B3D15}" dt="2025-09-28T22:49:40.563" v="337"/>
          <ac:cxnSpMkLst>
            <pc:docMk/>
            <pc:sldMk cId="0" sldId="256"/>
            <ac:cxnSpMk id="5" creationId="{4E05C392-138D-BC9D-437B-0078DF90D986}"/>
          </ac:cxnSpMkLst>
        </pc:cxnChg>
      </pc:sldChg>
      <pc:sldChg chg="modSp">
        <pc:chgData name="Andrew Eardley" userId="S::d00459883@utahtech.edu::fed0bed3-f940-449f-a576-5b349f840684" providerId="AD" clId="Web-{690A8201-7C90-3BA6-50D3-19FA166B3D15}" dt="2025-09-28T23:00:06.160" v="359" actId="1076"/>
        <pc:sldMkLst>
          <pc:docMk/>
          <pc:sldMk cId="0" sldId="257"/>
        </pc:sldMkLst>
        <pc:spChg chg="mod">
          <ac:chgData name="Andrew Eardley" userId="S::d00459883@utahtech.edu::fed0bed3-f940-449f-a576-5b349f840684" providerId="AD" clId="Web-{690A8201-7C90-3BA6-50D3-19FA166B3D15}" dt="2025-09-28T23:00:06.160" v="359" actId="1076"/>
          <ac:spMkLst>
            <pc:docMk/>
            <pc:sldMk cId="0" sldId="257"/>
            <ac:spMk id="3" creationId="{FAE74BA6-A013-946A-CDF1-016002A0F1E7}"/>
          </ac:spMkLst>
        </pc:spChg>
        <pc:spChg chg="mod">
          <ac:chgData name="Andrew Eardley" userId="S::d00459883@utahtech.edu::fed0bed3-f940-449f-a576-5b349f840684" providerId="AD" clId="Web-{690A8201-7C90-3BA6-50D3-19FA166B3D15}" dt="2025-09-28T22:25:13.206" v="69" actId="20577"/>
          <ac:spMkLst>
            <pc:docMk/>
            <pc:sldMk cId="0" sldId="257"/>
            <ac:spMk id="7" creationId="{3016398A-2C76-DFE2-46E0-8FD7E8DE14AA}"/>
          </ac:spMkLst>
        </pc:spChg>
        <pc:spChg chg="mod">
          <ac:chgData name="Andrew Eardley" userId="S::d00459883@utahtech.edu::fed0bed3-f940-449f-a576-5b349f840684" providerId="AD" clId="Web-{690A8201-7C90-3BA6-50D3-19FA166B3D15}" dt="2025-09-28T22:30:22.026" v="99" actId="20577"/>
          <ac:spMkLst>
            <pc:docMk/>
            <pc:sldMk cId="0" sldId="257"/>
            <ac:spMk id="10" creationId="{55FFA020-D81C-97F4-5B8A-7AC7F838EBE7}"/>
          </ac:spMkLst>
        </pc:spChg>
        <pc:spChg chg="mod">
          <ac:chgData name="Andrew Eardley" userId="S::d00459883@utahtech.edu::fed0bed3-f940-449f-a576-5b349f840684" providerId="AD" clId="Web-{690A8201-7C90-3BA6-50D3-19FA166B3D15}" dt="2025-09-28T22:22:37.416" v="37" actId="20577"/>
          <ac:spMkLst>
            <pc:docMk/>
            <pc:sldMk cId="0" sldId="257"/>
            <ac:spMk id="24" creationId="{B303AA8E-8985-E60E-F80C-14171DECEF8C}"/>
          </ac:spMkLst>
        </pc:spChg>
      </pc:sldChg>
      <pc:sldChg chg="modSp modNotes">
        <pc:chgData name="Andrew Eardley" userId="S::d00459883@utahtech.edu::fed0bed3-f940-449f-a576-5b349f840684" providerId="AD" clId="Web-{690A8201-7C90-3BA6-50D3-19FA166B3D15}" dt="2025-09-28T22:47:28.421" v="331" actId="20577"/>
        <pc:sldMkLst>
          <pc:docMk/>
          <pc:sldMk cId="0" sldId="258"/>
        </pc:sldMkLst>
        <pc:spChg chg="mod">
          <ac:chgData name="Andrew Eardley" userId="S::d00459883@utahtech.edu::fed0bed3-f940-449f-a576-5b349f840684" providerId="AD" clId="Web-{690A8201-7C90-3BA6-50D3-19FA166B3D15}" dt="2025-09-28T22:44:15.620" v="320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Andrew Eardley" userId="S::d00459883@utahtech.edu::fed0bed3-f940-449f-a576-5b349f840684" providerId="AD" clId="Web-{690A8201-7C90-3BA6-50D3-19FA166B3D15}" dt="2025-09-28T22:47:28.421" v="331" actId="20577"/>
          <ac:spMkLst>
            <pc:docMk/>
            <pc:sldMk cId="0" sldId="258"/>
            <ac:spMk id="9" creationId="{34105D8D-CE48-A96B-6DF0-C5C66BAC3785}"/>
          </ac:spMkLst>
        </pc:spChg>
      </pc:sldChg>
      <pc:sldChg chg="addSp delSp modSp">
        <pc:chgData name="Andrew Eardley" userId="S::d00459883@utahtech.edu::fed0bed3-f940-449f-a576-5b349f840684" providerId="AD" clId="Web-{690A8201-7C90-3BA6-50D3-19FA166B3D15}" dt="2025-09-28T22:51:43.502" v="355"/>
        <pc:sldMkLst>
          <pc:docMk/>
          <pc:sldMk cId="0" sldId="263"/>
        </pc:sldMkLst>
        <pc:spChg chg="mod">
          <ac:chgData name="Andrew Eardley" userId="S::d00459883@utahtech.edu::fed0bed3-f940-449f-a576-5b349f840684" providerId="AD" clId="Web-{690A8201-7C90-3BA6-50D3-19FA166B3D15}" dt="2025-09-28T21:08:12.218" v="2" actId="20577"/>
          <ac:spMkLst>
            <pc:docMk/>
            <pc:sldMk cId="0" sldId="263"/>
            <ac:spMk id="2" creationId="{00000000-0000-0000-0000-000000000000}"/>
          </ac:spMkLst>
        </pc:spChg>
        <pc:spChg chg="mod">
          <ac:chgData name="Andrew Eardley" userId="S::d00459883@utahtech.edu::fed0bed3-f940-449f-a576-5b349f840684" providerId="AD" clId="Web-{690A8201-7C90-3BA6-50D3-19FA166B3D15}" dt="2025-09-28T21:08:27.203" v="4" actId="20577"/>
          <ac:spMkLst>
            <pc:docMk/>
            <pc:sldMk cId="0" sldId="263"/>
            <ac:spMk id="3" creationId="{00000000-0000-0000-0000-000000000000}"/>
          </ac:spMkLst>
        </pc:spChg>
        <pc:inkChg chg="add del">
          <ac:chgData name="Andrew Eardley" userId="S::d00459883@utahtech.edu::fed0bed3-f940-449f-a576-5b349f840684" providerId="AD" clId="Web-{690A8201-7C90-3BA6-50D3-19FA166B3D15}" dt="2025-09-28T22:51:32.393" v="351"/>
          <ac:inkMkLst>
            <pc:docMk/>
            <pc:sldMk cId="0" sldId="263"/>
            <ac:inkMk id="7" creationId="{3C5DAA1F-6D8F-3A61-EF02-5CAEBB4701D7}"/>
          </ac:inkMkLst>
        </pc:inkChg>
        <pc:inkChg chg="add del">
          <ac:chgData name="Andrew Eardley" userId="S::d00459883@utahtech.edu::fed0bed3-f940-449f-a576-5b349f840684" providerId="AD" clId="Web-{690A8201-7C90-3BA6-50D3-19FA166B3D15}" dt="2025-09-28T22:51:36.252" v="353"/>
          <ac:inkMkLst>
            <pc:docMk/>
            <pc:sldMk cId="0" sldId="263"/>
            <ac:inkMk id="10" creationId="{CE1AD3B5-8244-DF7C-2EE2-3765D569B171}"/>
          </ac:inkMkLst>
        </pc:inkChg>
        <pc:inkChg chg="add del">
          <ac:chgData name="Andrew Eardley" userId="S::d00459883@utahtech.edu::fed0bed3-f940-449f-a576-5b349f840684" providerId="AD" clId="Web-{690A8201-7C90-3BA6-50D3-19FA166B3D15}" dt="2025-09-28T22:51:43.502" v="355"/>
          <ac:inkMkLst>
            <pc:docMk/>
            <pc:sldMk cId="0" sldId="263"/>
            <ac:inkMk id="11" creationId="{3AB84683-CEDF-D7F2-0D58-6771DB295603}"/>
          </ac:inkMkLst>
        </pc:inkChg>
      </pc:sldChg>
      <pc:sldChg chg="modSp">
        <pc:chgData name="Andrew Eardley" userId="S::d00459883@utahtech.edu::fed0bed3-f940-449f-a576-5b349f840684" providerId="AD" clId="Web-{690A8201-7C90-3BA6-50D3-19FA166B3D15}" dt="2025-09-28T23:01:39.678" v="365"/>
        <pc:sldMkLst>
          <pc:docMk/>
          <pc:sldMk cId="3897949706" sldId="268"/>
        </pc:sldMkLst>
        <pc:spChg chg="mod">
          <ac:chgData name="Andrew Eardley" userId="S::d00459883@utahtech.edu::fed0bed3-f940-449f-a576-5b349f840684" providerId="AD" clId="Web-{690A8201-7C90-3BA6-50D3-19FA166B3D15}" dt="2025-09-28T22:47:36.374" v="332" actId="20577"/>
          <ac:spMkLst>
            <pc:docMk/>
            <pc:sldMk cId="3897949706" sldId="268"/>
            <ac:spMk id="2" creationId="{847A0C18-48E4-F830-6733-BB15EA10CB35}"/>
          </ac:spMkLst>
        </pc:spChg>
        <pc:picChg chg="mod">
          <ac:chgData name="Andrew Eardley" userId="S::d00459883@utahtech.edu::fed0bed3-f940-449f-a576-5b349f840684" providerId="AD" clId="Web-{690A8201-7C90-3BA6-50D3-19FA166B3D15}" dt="2025-09-28T23:01:39.678" v="365"/>
          <ac:picMkLst>
            <pc:docMk/>
            <pc:sldMk cId="3897949706" sldId="268"/>
            <ac:picMk id="3" creationId="{8629A9DF-8ADD-DF29-A3FB-736F69ADA554}"/>
          </ac:picMkLst>
        </pc:picChg>
      </pc:sldChg>
    </pc:docChg>
  </pc:docChgLst>
  <pc:docChgLst>
    <pc:chgData name="Dylan Clarke" userId="S::d00440393@utahtech.edu::a6265acb-bc9f-4c4b-8c8a-a9a498504e79" providerId="AD" clId="Web-{394810EB-656F-242C-67BB-CA1AD30613A2}"/>
    <pc:docChg chg="modSld">
      <pc:chgData name="Dylan Clarke" userId="S::d00440393@utahtech.edu::a6265acb-bc9f-4c4b-8c8a-a9a498504e79" providerId="AD" clId="Web-{394810EB-656F-242C-67BB-CA1AD30613A2}" dt="2025-09-26T21:20:56.245" v="55" actId="20577"/>
      <pc:docMkLst>
        <pc:docMk/>
      </pc:docMkLst>
      <pc:sldChg chg="addSp delSp modSp">
        <pc:chgData name="Dylan Clarke" userId="S::d00440393@utahtech.edu::a6265acb-bc9f-4c4b-8c8a-a9a498504e79" providerId="AD" clId="Web-{394810EB-656F-242C-67BB-CA1AD30613A2}" dt="2025-09-26T21:16:49.182" v="30"/>
        <pc:sldMkLst>
          <pc:docMk/>
          <pc:sldMk cId="0" sldId="259"/>
        </pc:sldMkLst>
        <pc:spChg chg="add del mod">
          <ac:chgData name="Dylan Clarke" userId="S::d00440393@utahtech.edu::a6265acb-bc9f-4c4b-8c8a-a9a498504e79" providerId="AD" clId="Web-{394810EB-656F-242C-67BB-CA1AD30613A2}" dt="2025-09-26T21:15:08.619" v="28"/>
          <ac:spMkLst>
            <pc:docMk/>
            <pc:sldMk cId="0" sldId="259"/>
            <ac:spMk id="2" creationId="{00000000-0000-0000-0000-000000000000}"/>
          </ac:spMkLst>
        </pc:spChg>
      </pc:sldChg>
      <pc:sldChg chg="modSp">
        <pc:chgData name="Dylan Clarke" userId="S::d00440393@utahtech.edu::a6265acb-bc9f-4c4b-8c8a-a9a498504e79" providerId="AD" clId="Web-{394810EB-656F-242C-67BB-CA1AD30613A2}" dt="2025-09-26T21:20:56.245" v="55" actId="20577"/>
        <pc:sldMkLst>
          <pc:docMk/>
          <pc:sldMk cId="0" sldId="260"/>
        </pc:sldMkLst>
        <pc:spChg chg="mod">
          <ac:chgData name="Dylan Clarke" userId="S::d00440393@utahtech.edu::a6265acb-bc9f-4c4b-8c8a-a9a498504e79" providerId="AD" clId="Web-{394810EB-656F-242C-67BB-CA1AD30613A2}" dt="2025-09-26T21:20:56.245" v="55" actId="20577"/>
          <ac:spMkLst>
            <pc:docMk/>
            <pc:sldMk cId="0" sldId="260"/>
            <ac:spMk id="3" creationId="{00000000-0000-0000-0000-000000000000}"/>
          </ac:spMkLst>
        </pc:spChg>
      </pc:sldChg>
      <pc:sldChg chg="modSp">
        <pc:chgData name="Dylan Clarke" userId="S::d00440393@utahtech.edu::a6265acb-bc9f-4c4b-8c8a-a9a498504e79" providerId="AD" clId="Web-{394810EB-656F-242C-67BB-CA1AD30613A2}" dt="2025-09-26T21:16:52.057" v="35" actId="20577"/>
        <pc:sldMkLst>
          <pc:docMk/>
          <pc:sldMk cId="2132890687" sldId="265"/>
        </pc:sldMkLst>
        <pc:spChg chg="mod">
          <ac:chgData name="Dylan Clarke" userId="S::d00440393@utahtech.edu::a6265acb-bc9f-4c4b-8c8a-a9a498504e79" providerId="AD" clId="Web-{394810EB-656F-242C-67BB-CA1AD30613A2}" dt="2025-09-26T21:16:52.057" v="35" actId="20577"/>
          <ac:spMkLst>
            <pc:docMk/>
            <pc:sldMk cId="2132890687" sldId="265"/>
            <ac:spMk id="3" creationId="{09EEDB0B-840B-73A0-5BA0-E6C42BF91E9A}"/>
          </ac:spMkLst>
        </pc:spChg>
      </pc:sldChg>
    </pc:docChg>
  </pc:docChgLst>
  <pc:docChgLst>
    <pc:chgData name="Joshua Rogers" userId="S::d00270079@utahtech.edu::e2813e91-dd32-46f2-bf97-d7ecf95f49a6" providerId="AD" clId="Web-{759E3B64-D794-9A79-C85A-D539C96795BB}"/>
    <pc:docChg chg="modSld sldOrd">
      <pc:chgData name="Joshua Rogers" userId="S::d00270079@utahtech.edu::e2813e91-dd32-46f2-bf97-d7ecf95f49a6" providerId="AD" clId="Web-{759E3B64-D794-9A79-C85A-D539C96795BB}" dt="2025-09-27T18:50:03.370" v="13"/>
      <pc:docMkLst>
        <pc:docMk/>
      </pc:docMkLst>
      <pc:sldChg chg="ord">
        <pc:chgData name="Joshua Rogers" userId="S::d00270079@utahtech.edu::e2813e91-dd32-46f2-bf97-d7ecf95f49a6" providerId="AD" clId="Web-{759E3B64-D794-9A79-C85A-D539C96795BB}" dt="2025-09-27T18:50:03.370" v="13"/>
        <pc:sldMkLst>
          <pc:docMk/>
          <pc:sldMk cId="0" sldId="257"/>
        </pc:sldMkLst>
      </pc:sldChg>
      <pc:sldChg chg="modSp">
        <pc:chgData name="Joshua Rogers" userId="S::d00270079@utahtech.edu::e2813e91-dd32-46f2-bf97-d7ecf95f49a6" providerId="AD" clId="Web-{759E3B64-D794-9A79-C85A-D539C96795BB}" dt="2025-09-27T18:49:37.401" v="12" actId="1076"/>
        <pc:sldMkLst>
          <pc:docMk/>
          <pc:sldMk cId="0" sldId="261"/>
        </pc:sldMkLst>
        <pc:spChg chg="mod">
          <ac:chgData name="Joshua Rogers" userId="S::d00270079@utahtech.edu::e2813e91-dd32-46f2-bf97-d7ecf95f49a6" providerId="AD" clId="Web-{759E3B64-D794-9A79-C85A-D539C96795BB}" dt="2025-09-27T18:49:37.401" v="12" actId="1076"/>
          <ac:spMkLst>
            <pc:docMk/>
            <pc:sldMk cId="0" sldId="261"/>
            <ac:spMk id="7" creationId="{CED38C07-64B7-66CB-A306-9BFEADE1AB61}"/>
          </ac:spMkLst>
        </pc:spChg>
      </pc:sldChg>
      <pc:sldChg chg="modSp">
        <pc:chgData name="Joshua Rogers" userId="S::d00270079@utahtech.edu::e2813e91-dd32-46f2-bf97-d7ecf95f49a6" providerId="AD" clId="Web-{759E3B64-D794-9A79-C85A-D539C96795BB}" dt="2025-09-27T18:49:09.337" v="8" actId="1076"/>
        <pc:sldMkLst>
          <pc:docMk/>
          <pc:sldMk cId="0" sldId="264"/>
        </pc:sldMkLst>
        <pc:spChg chg="mod">
          <ac:chgData name="Joshua Rogers" userId="S::d00270079@utahtech.edu::e2813e91-dd32-46f2-bf97-d7ecf95f49a6" providerId="AD" clId="Web-{759E3B64-D794-9A79-C85A-D539C96795BB}" dt="2025-09-27T18:49:09.337" v="8" actId="1076"/>
          <ac:spMkLst>
            <pc:docMk/>
            <pc:sldMk cId="0" sldId="264"/>
            <ac:spMk id="3" creationId="{00000000-0000-0000-0000-000000000000}"/>
          </ac:spMkLst>
        </pc:spChg>
        <pc:picChg chg="mod">
          <ac:chgData name="Joshua Rogers" userId="S::d00270079@utahtech.edu::e2813e91-dd32-46f2-bf97-d7ecf95f49a6" providerId="AD" clId="Web-{759E3B64-D794-9A79-C85A-D539C96795BB}" dt="2025-09-27T18:48:46.367" v="1" actId="1076"/>
          <ac:picMkLst>
            <pc:docMk/>
            <pc:sldMk cId="0" sldId="264"/>
            <ac:picMk id="7" creationId="{2895E4FB-4D5A-EBF7-2C57-3E2E9A43F21E}"/>
          </ac:picMkLst>
        </pc:picChg>
      </pc:sldChg>
      <pc:sldChg chg="ord">
        <pc:chgData name="Joshua Rogers" userId="S::d00270079@utahtech.edu::e2813e91-dd32-46f2-bf97-d7ecf95f49a6" providerId="AD" clId="Web-{759E3B64-D794-9A79-C85A-D539C96795BB}" dt="2025-09-27T18:15:42.649" v="0"/>
        <pc:sldMkLst>
          <pc:docMk/>
          <pc:sldMk cId="2796060109" sldId="267"/>
        </pc:sldMkLst>
      </pc:sldChg>
    </pc:docChg>
  </pc:docChgLst>
  <pc:docChgLst>
    <pc:chgData name="Joshua Rogers" userId="S::d00270079@utahtech.edu::e2813e91-dd32-46f2-bf97-d7ecf95f49a6" providerId="AD" clId="Web-{4371FCFA-EA08-CC24-8A9C-93116A687781}"/>
    <pc:docChg chg="modSld">
      <pc:chgData name="Joshua Rogers" userId="S::d00270079@utahtech.edu::e2813e91-dd32-46f2-bf97-d7ecf95f49a6" providerId="AD" clId="Web-{4371FCFA-EA08-CC24-8A9C-93116A687781}" dt="2025-09-24T23:53:34.466" v="0"/>
      <pc:docMkLst>
        <pc:docMk/>
      </pc:docMkLst>
      <pc:sldChg chg="delSp">
        <pc:chgData name="Joshua Rogers" userId="S::d00270079@utahtech.edu::e2813e91-dd32-46f2-bf97-d7ecf95f49a6" providerId="AD" clId="Web-{4371FCFA-EA08-CC24-8A9C-93116A687781}" dt="2025-09-24T23:53:34.466" v="0"/>
        <pc:sldMkLst>
          <pc:docMk/>
          <pc:sldMk cId="0" sldId="261"/>
        </pc:sldMkLst>
      </pc:sldChg>
    </pc:docChg>
  </pc:docChgLst>
  <pc:docChgLst>
    <pc:chgData name="Hayden Jones" userId="S::d00517366@utahtech.edu::acdc7312-b053-4ffd-a226-af154378b6d2" providerId="AD" clId="Web-{CDE88F71-FA80-7D44-02DD-4A653779277A}"/>
    <pc:docChg chg="addSld modSld">
      <pc:chgData name="Hayden Jones" userId="S::d00517366@utahtech.edu::acdc7312-b053-4ffd-a226-af154378b6d2" providerId="AD" clId="Web-{CDE88F71-FA80-7D44-02DD-4A653779277A}" dt="2025-09-26T21:29:24.316" v="205" actId="20577"/>
      <pc:docMkLst>
        <pc:docMk/>
      </pc:docMkLst>
      <pc:sldChg chg="modSp">
        <pc:chgData name="Hayden Jones" userId="S::d00517366@utahtech.edu::acdc7312-b053-4ffd-a226-af154378b6d2" providerId="AD" clId="Web-{CDE88F71-FA80-7D44-02DD-4A653779277A}" dt="2025-09-26T20:48:12.535" v="13" actId="20577"/>
        <pc:sldMkLst>
          <pc:docMk/>
          <pc:sldMk cId="0" sldId="257"/>
        </pc:sldMkLst>
        <pc:spChg chg="mod">
          <ac:chgData name="Hayden Jones" userId="S::d00517366@utahtech.edu::acdc7312-b053-4ffd-a226-af154378b6d2" providerId="AD" clId="Web-{CDE88F71-FA80-7D44-02DD-4A653779277A}" dt="2025-09-26T20:47:30.628" v="7" actId="20577"/>
          <ac:spMkLst>
            <pc:docMk/>
            <pc:sldMk cId="0" sldId="257"/>
            <ac:spMk id="7" creationId="{3016398A-2C76-DFE2-46E0-8FD7E8DE14AA}"/>
          </ac:spMkLst>
        </pc:spChg>
        <pc:spChg chg="mod">
          <ac:chgData name="Hayden Jones" userId="S::d00517366@utahtech.edu::acdc7312-b053-4ffd-a226-af154378b6d2" providerId="AD" clId="Web-{CDE88F71-FA80-7D44-02DD-4A653779277A}" dt="2025-09-26T20:48:12.535" v="13" actId="20577"/>
          <ac:spMkLst>
            <pc:docMk/>
            <pc:sldMk cId="0" sldId="257"/>
            <ac:spMk id="10" creationId="{55FFA020-D81C-97F4-5B8A-7AC7F838EBE7}"/>
          </ac:spMkLst>
        </pc:spChg>
      </pc:sldChg>
      <pc:sldChg chg="modSp">
        <pc:chgData name="Hayden Jones" userId="S::d00517366@utahtech.edu::acdc7312-b053-4ffd-a226-af154378b6d2" providerId="AD" clId="Web-{CDE88F71-FA80-7D44-02DD-4A653779277A}" dt="2025-09-26T21:29:24.316" v="205" actId="20577"/>
        <pc:sldMkLst>
          <pc:docMk/>
          <pc:sldMk cId="0" sldId="261"/>
        </pc:sldMkLst>
        <pc:spChg chg="mod">
          <ac:chgData name="Hayden Jones" userId="S::d00517366@utahtech.edu::acdc7312-b053-4ffd-a226-af154378b6d2" providerId="AD" clId="Web-{CDE88F71-FA80-7D44-02DD-4A653779277A}" dt="2025-09-26T21:29:24.316" v="205" actId="20577"/>
          <ac:spMkLst>
            <pc:docMk/>
            <pc:sldMk cId="0" sldId="261"/>
            <ac:spMk id="3" creationId="{00000000-0000-0000-0000-000000000000}"/>
          </ac:spMkLst>
        </pc:spChg>
      </pc:sldChg>
      <pc:sldChg chg="addSp delSp modSp new">
        <pc:chgData name="Hayden Jones" userId="S::d00517366@utahtech.edu::acdc7312-b053-4ffd-a226-af154378b6d2" providerId="AD" clId="Web-{CDE88F71-FA80-7D44-02DD-4A653779277A}" dt="2025-09-26T20:59:10.492" v="46" actId="1076"/>
        <pc:sldMkLst>
          <pc:docMk/>
          <pc:sldMk cId="3226281530" sldId="270"/>
        </pc:sldMkLst>
        <pc:spChg chg="add mod">
          <ac:chgData name="Hayden Jones" userId="S::d00517366@utahtech.edu::acdc7312-b053-4ffd-a226-af154378b6d2" providerId="AD" clId="Web-{CDE88F71-FA80-7D44-02DD-4A653779277A}" dt="2025-09-26T20:54:44.424" v="32" actId="20577"/>
          <ac:spMkLst>
            <pc:docMk/>
            <pc:sldMk cId="3226281530" sldId="270"/>
            <ac:spMk id="6" creationId="{ACF14DAF-9A60-8291-624C-58D41B140BF9}"/>
          </ac:spMkLst>
        </pc:spChg>
        <pc:picChg chg="add mod">
          <ac:chgData name="Hayden Jones" userId="S::d00517366@utahtech.edu::acdc7312-b053-4ffd-a226-af154378b6d2" providerId="AD" clId="Web-{CDE88F71-FA80-7D44-02DD-4A653779277A}" dt="2025-09-26T20:59:10.492" v="46" actId="1076"/>
          <ac:picMkLst>
            <pc:docMk/>
            <pc:sldMk cId="3226281530" sldId="270"/>
            <ac:picMk id="12" creationId="{8BA0B62D-A491-50EC-9266-C0A2334A9794}"/>
          </ac:picMkLst>
        </pc:picChg>
      </pc:sldChg>
    </pc:docChg>
  </pc:docChgLst>
  <pc:docChgLst>
    <pc:chgData name="Dylan Clarke" userId="S::d00440393@utahtech.edu::a6265acb-bc9f-4c4b-8c8a-a9a498504e79" providerId="AD" clId="Web-{84439FF9-BDF0-17F9-9E6C-C33A767513D6}"/>
    <pc:docChg chg="modSld">
      <pc:chgData name="Dylan Clarke" userId="S::d00440393@utahtech.edu::a6265acb-bc9f-4c4b-8c8a-a9a498504e79" providerId="AD" clId="Web-{84439FF9-BDF0-17F9-9E6C-C33A767513D6}" dt="2025-09-25T19:22:14.878" v="32" actId="20577"/>
      <pc:docMkLst>
        <pc:docMk/>
      </pc:docMkLst>
      <pc:sldChg chg="modSp">
        <pc:chgData name="Dylan Clarke" userId="S::d00440393@utahtech.edu::a6265acb-bc9f-4c4b-8c8a-a9a498504e79" providerId="AD" clId="Web-{84439FF9-BDF0-17F9-9E6C-C33A767513D6}" dt="2025-09-25T19:22:14.878" v="32" actId="20577"/>
        <pc:sldMkLst>
          <pc:docMk/>
          <pc:sldMk cId="0" sldId="256"/>
        </pc:sldMkLst>
      </pc:sldChg>
    </pc:docChg>
  </pc:docChgLst>
  <pc:docChgLst>
    <pc:chgData name="Joshua Rogers" userId="S::d00270079@utahtech.edu::e2813e91-dd32-46f2-bf97-d7ecf95f49a6" providerId="AD" clId="Web-{585E098B-4064-C11A-8110-B8F6DE764EE4}"/>
    <pc:docChg chg="modSld">
      <pc:chgData name="Joshua Rogers" userId="S::d00270079@utahtech.edu::e2813e91-dd32-46f2-bf97-d7ecf95f49a6" providerId="AD" clId="Web-{585E098B-4064-C11A-8110-B8F6DE764EE4}" dt="2025-09-26T20:47:33.834" v="31" actId="20577"/>
      <pc:docMkLst>
        <pc:docMk/>
      </pc:docMkLst>
      <pc:sldChg chg="modSp">
        <pc:chgData name="Joshua Rogers" userId="S::d00270079@utahtech.edu::e2813e91-dd32-46f2-bf97-d7ecf95f49a6" providerId="AD" clId="Web-{585E098B-4064-C11A-8110-B8F6DE764EE4}" dt="2025-09-26T20:47:33.834" v="31" actId="20577"/>
        <pc:sldMkLst>
          <pc:docMk/>
          <pc:sldMk cId="0" sldId="257"/>
        </pc:sldMkLst>
        <pc:spChg chg="mod">
          <ac:chgData name="Joshua Rogers" userId="S::d00270079@utahtech.edu::e2813e91-dd32-46f2-bf97-d7ecf95f49a6" providerId="AD" clId="Web-{585E098B-4064-C11A-8110-B8F6DE764EE4}" dt="2025-09-26T20:47:33.834" v="31" actId="20577"/>
          <ac:spMkLst>
            <pc:docMk/>
            <pc:sldMk cId="0" sldId="257"/>
            <ac:spMk id="7" creationId="{3016398A-2C76-DFE2-46E0-8FD7E8DE14AA}"/>
          </ac:spMkLst>
        </pc:spChg>
      </pc:sldChg>
    </pc:docChg>
  </pc:docChgLst>
  <pc:docChgLst>
    <pc:chgData name="Joshua Rogers" userId="S::d00270079@utahtech.edu::e2813e91-dd32-46f2-bf97-d7ecf95f49a6" providerId="AD" clId="Web-{C8E94692-61B8-EA85-6743-F412B393F9FF}"/>
    <pc:docChg chg="addSld delSld modSld">
      <pc:chgData name="Joshua Rogers" userId="S::d00270079@utahtech.edu::e2813e91-dd32-46f2-bf97-d7ecf95f49a6" providerId="AD" clId="Web-{C8E94692-61B8-EA85-6743-F412B393F9FF}" dt="2025-09-24T01:30:29.586" v="561" actId="20577"/>
      <pc:docMkLst>
        <pc:docMk/>
      </pc:docMkLst>
      <pc:sldChg chg="addSp delSp modSp mod setBg">
        <pc:chgData name="Joshua Rogers" userId="S::d00270079@utahtech.edu::e2813e91-dd32-46f2-bf97-d7ecf95f49a6" providerId="AD" clId="Web-{C8E94692-61B8-EA85-6743-F412B393F9FF}" dt="2025-09-24T01:03:44.658" v="350"/>
        <pc:sldMkLst>
          <pc:docMk/>
          <pc:sldMk cId="0" sldId="256"/>
        </pc:sldMkLst>
        <pc:spChg chg="add">
          <ac:chgData name="Joshua Rogers" userId="S::d00270079@utahtech.edu::e2813e91-dd32-46f2-bf97-d7ecf95f49a6" providerId="AD" clId="Web-{C8E94692-61B8-EA85-6743-F412B393F9FF}" dt="2025-09-24T01:03:44.658" v="350"/>
          <ac:spMkLst>
            <pc:docMk/>
            <pc:sldMk cId="0" sldId="256"/>
            <ac:spMk id="6" creationId="{907741FC-B544-4A6E-B831-6789D042333D}"/>
          </ac:spMkLst>
        </pc:spChg>
        <pc:spChg chg="add">
          <ac:chgData name="Joshua Rogers" userId="S::d00270079@utahtech.edu::e2813e91-dd32-46f2-bf97-d7ecf95f49a6" providerId="AD" clId="Web-{C8E94692-61B8-EA85-6743-F412B393F9FF}" dt="2025-09-24T01:03:44.658" v="350"/>
          <ac:spMkLst>
            <pc:docMk/>
            <pc:sldMk cId="0" sldId="256"/>
            <ac:spMk id="7" creationId="{3F0BE7ED-7814-4273-B18A-F26CC0380380}"/>
          </ac:spMkLst>
        </pc:spChg>
      </pc:sldChg>
      <pc:sldChg chg="addSp delSp modSp">
        <pc:chgData name="Joshua Rogers" userId="S::d00270079@utahtech.edu::e2813e91-dd32-46f2-bf97-d7ecf95f49a6" providerId="AD" clId="Web-{C8E94692-61B8-EA85-6743-F412B393F9FF}" dt="2025-09-24T01:30:16.351" v="558" actId="20577"/>
        <pc:sldMkLst>
          <pc:docMk/>
          <pc:sldMk cId="0" sldId="257"/>
        </pc:sldMkLst>
        <pc:spChg chg="add">
          <ac:chgData name="Joshua Rogers" userId="S::d00270079@utahtech.edu::e2813e91-dd32-46f2-bf97-d7ecf95f49a6" providerId="AD" clId="Web-{C8E94692-61B8-EA85-6743-F412B393F9FF}" dt="2025-09-24T01:03:57.518" v="351"/>
          <ac:spMkLst>
            <pc:docMk/>
            <pc:sldMk cId="0" sldId="257"/>
            <ac:spMk id="4" creationId="{D3AF2740-732E-C790-4D94-C2C495CEEB4C}"/>
          </ac:spMkLst>
        </pc:spChg>
        <pc:spChg chg="add">
          <ac:chgData name="Joshua Rogers" userId="S::d00270079@utahtech.edu::e2813e91-dd32-46f2-bf97-d7ecf95f49a6" providerId="AD" clId="Web-{C8E94692-61B8-EA85-6743-F412B393F9FF}" dt="2025-09-24T01:03:57.518" v="351"/>
          <ac:spMkLst>
            <pc:docMk/>
            <pc:sldMk cId="0" sldId="257"/>
            <ac:spMk id="5" creationId="{212B7A99-54F8-B726-02E4-C25E9269D2DE}"/>
          </ac:spMkLst>
        </pc:spChg>
        <pc:spChg chg="add">
          <ac:chgData name="Joshua Rogers" userId="S::d00270079@utahtech.edu::e2813e91-dd32-46f2-bf97-d7ecf95f49a6" providerId="AD" clId="Web-{C8E94692-61B8-EA85-6743-F412B393F9FF}" dt="2025-09-24T01:03:57.518" v="351"/>
          <ac:spMkLst>
            <pc:docMk/>
            <pc:sldMk cId="0" sldId="257"/>
            <ac:spMk id="6" creationId="{90F06424-933E-53CC-8623-29536981A021}"/>
          </ac:spMkLst>
        </pc:spChg>
        <pc:spChg chg="add ord">
          <ac:chgData name="Joshua Rogers" userId="S::d00270079@utahtech.edu::e2813e91-dd32-46f2-bf97-d7ecf95f49a6" providerId="AD" clId="Web-{C8E94692-61B8-EA85-6743-F412B393F9FF}" dt="2025-09-24T01:06:40.213" v="402"/>
          <ac:spMkLst>
            <pc:docMk/>
            <pc:sldMk cId="0" sldId="257"/>
            <ac:spMk id="16" creationId="{EB14A918-64B9-E3BE-CF2C-A7A53769C11E}"/>
          </ac:spMkLst>
        </pc:spChg>
        <pc:spChg chg="add">
          <ac:chgData name="Joshua Rogers" userId="S::d00270079@utahtech.edu::e2813e91-dd32-46f2-bf97-d7ecf95f49a6" providerId="AD" clId="Web-{C8E94692-61B8-EA85-6743-F412B393F9FF}" dt="2025-09-24T01:05:55.696" v="391"/>
          <ac:spMkLst>
            <pc:docMk/>
            <pc:sldMk cId="0" sldId="257"/>
            <ac:spMk id="22" creationId="{C7F07F48-A2AB-E386-548F-A054714014C0}"/>
          </ac:spMkLst>
        </pc:spChg>
        <pc:spChg chg="add mod">
          <ac:chgData name="Joshua Rogers" userId="S::d00270079@utahtech.edu::e2813e91-dd32-46f2-bf97-d7ecf95f49a6" providerId="AD" clId="Web-{C8E94692-61B8-EA85-6743-F412B393F9FF}" dt="2025-09-24T01:11:12.074" v="513" actId="1076"/>
          <ac:spMkLst>
            <pc:docMk/>
            <pc:sldMk cId="0" sldId="257"/>
            <ac:spMk id="24" creationId="{B303AA8E-8985-E60E-F80C-14171DECEF8C}"/>
          </ac:spMkLst>
        </pc:spChg>
      </pc:sldChg>
      <pc:sldChg chg="addSp delSp modSp">
        <pc:chgData name="Joshua Rogers" userId="S::d00270079@utahtech.edu::e2813e91-dd32-46f2-bf97-d7ecf95f49a6" providerId="AD" clId="Web-{C8E94692-61B8-EA85-6743-F412B393F9FF}" dt="2025-09-24T01:09:29.296" v="485"/>
        <pc:sldMkLst>
          <pc:docMk/>
          <pc:sldMk cId="0" sldId="258"/>
        </pc:sldMkLst>
        <pc:spChg chg="mod">
          <ac:chgData name="Joshua Rogers" userId="S::d00270079@utahtech.edu::e2813e91-dd32-46f2-bf97-d7ecf95f49a6" providerId="AD" clId="Web-{C8E94692-61B8-EA85-6743-F412B393F9FF}" dt="2025-09-24T01:09:13.467" v="483" actId="1076"/>
          <ac:spMkLst>
            <pc:docMk/>
            <pc:sldMk cId="0" sldId="258"/>
            <ac:spMk id="3" creationId="{00000000-0000-0000-0000-000000000000}"/>
          </ac:spMkLst>
        </pc:spChg>
        <pc:spChg chg="add">
          <ac:chgData name="Joshua Rogers" userId="S::d00270079@utahtech.edu::e2813e91-dd32-46f2-bf97-d7ecf95f49a6" providerId="AD" clId="Web-{C8E94692-61B8-EA85-6743-F412B393F9FF}" dt="2025-09-24T01:03:59.628" v="352"/>
          <ac:spMkLst>
            <pc:docMk/>
            <pc:sldMk cId="0" sldId="258"/>
            <ac:spMk id="4" creationId="{7E528F28-97F8-A11B-1608-3D5BD58B7CD9}"/>
          </ac:spMkLst>
        </pc:spChg>
        <pc:spChg chg="add">
          <ac:chgData name="Joshua Rogers" userId="S::d00270079@utahtech.edu::e2813e91-dd32-46f2-bf97-d7ecf95f49a6" providerId="AD" clId="Web-{C8E94692-61B8-EA85-6743-F412B393F9FF}" dt="2025-09-24T01:03:59.628" v="352"/>
          <ac:spMkLst>
            <pc:docMk/>
            <pc:sldMk cId="0" sldId="258"/>
            <ac:spMk id="5" creationId="{E81498FB-C0B1-CC1E-5932-05861E1B3B9F}"/>
          </ac:spMkLst>
        </pc:spChg>
        <pc:spChg chg="add">
          <ac:chgData name="Joshua Rogers" userId="S::d00270079@utahtech.edu::e2813e91-dd32-46f2-bf97-d7ecf95f49a6" providerId="AD" clId="Web-{C8E94692-61B8-EA85-6743-F412B393F9FF}" dt="2025-09-24T01:03:59.628" v="352"/>
          <ac:spMkLst>
            <pc:docMk/>
            <pc:sldMk cId="0" sldId="258"/>
            <ac:spMk id="6" creationId="{F17478E6-1494-3AF5-7BC3-B54DB407F4B1}"/>
          </ac:spMkLst>
        </pc:spChg>
        <pc:spChg chg="add">
          <ac:chgData name="Joshua Rogers" userId="S::d00270079@utahtech.edu::e2813e91-dd32-46f2-bf97-d7ecf95f49a6" providerId="AD" clId="Web-{C8E94692-61B8-EA85-6743-F412B393F9FF}" dt="2025-09-24T01:08:04.216" v="439"/>
          <ac:spMkLst>
            <pc:docMk/>
            <pc:sldMk cId="0" sldId="258"/>
            <ac:spMk id="10" creationId="{BD5661AE-FCE3-4224-D876-DCA4C40C401C}"/>
          </ac:spMkLst>
        </pc:spChg>
        <pc:spChg chg="add">
          <ac:chgData name="Joshua Rogers" userId="S::d00270079@utahtech.edu::e2813e91-dd32-46f2-bf97-d7ecf95f49a6" providerId="AD" clId="Web-{C8E94692-61B8-EA85-6743-F412B393F9FF}" dt="2025-09-24T01:08:04.403" v="441"/>
          <ac:spMkLst>
            <pc:docMk/>
            <pc:sldMk cId="0" sldId="258"/>
            <ac:spMk id="14" creationId="{B92C2AE5-06DA-2B51-45A2-2C18462C6172}"/>
          </ac:spMkLst>
        </pc:spChg>
        <pc:spChg chg="add mod">
          <ac:chgData name="Joshua Rogers" userId="S::d00270079@utahtech.edu::e2813e91-dd32-46f2-bf97-d7ecf95f49a6" providerId="AD" clId="Web-{C8E94692-61B8-EA85-6743-F412B393F9FF}" dt="2025-09-24T01:08:31.091" v="463" actId="1076"/>
          <ac:spMkLst>
            <pc:docMk/>
            <pc:sldMk cId="0" sldId="258"/>
            <ac:spMk id="16" creationId="{2148A6A6-59D3-D3B8-BA12-4BE0F6DE5C12}"/>
          </ac:spMkLst>
        </pc:spChg>
      </pc:sldChg>
      <pc:sldChg chg="addSp modSp">
        <pc:chgData name="Joshua Rogers" userId="S::d00270079@utahtech.edu::e2813e91-dd32-46f2-bf97-d7ecf95f49a6" providerId="AD" clId="Web-{C8E94692-61B8-EA85-6743-F412B393F9FF}" dt="2025-09-24T01:09:48.875" v="486" actId="20577"/>
        <pc:sldMkLst>
          <pc:docMk/>
          <pc:sldMk cId="0" sldId="259"/>
        </pc:sldMkLst>
        <pc:spChg chg="mod">
          <ac:chgData name="Joshua Rogers" userId="S::d00270079@utahtech.edu::e2813e91-dd32-46f2-bf97-d7ecf95f49a6" providerId="AD" clId="Web-{C8E94692-61B8-EA85-6743-F412B393F9FF}" dt="2025-09-24T01:09:48.875" v="486" actId="20577"/>
          <ac:spMkLst>
            <pc:docMk/>
            <pc:sldMk cId="0" sldId="259"/>
            <ac:spMk id="3" creationId="{00000000-0000-0000-0000-000000000000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1.190" v="353"/>
          <ac:spMkLst>
            <pc:docMk/>
            <pc:sldMk cId="0" sldId="259"/>
            <ac:spMk id="4" creationId="{8E11BA07-24F4-CCD1-ADB3-215759BB1E63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1.190" v="353"/>
          <ac:spMkLst>
            <pc:docMk/>
            <pc:sldMk cId="0" sldId="259"/>
            <ac:spMk id="5" creationId="{937E228A-FD5A-C050-2C4D-D119C3DD1DBE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1.190" v="353"/>
          <ac:spMkLst>
            <pc:docMk/>
            <pc:sldMk cId="0" sldId="259"/>
            <ac:spMk id="6" creationId="{E3F740BA-22AE-290C-1936-8D74FE4E7642}"/>
          </ac:spMkLst>
        </pc:spChg>
      </pc:sldChg>
      <pc:sldChg chg="addSp modSp">
        <pc:chgData name="Joshua Rogers" userId="S::d00270079@utahtech.edu::e2813e91-dd32-46f2-bf97-d7ecf95f49a6" providerId="AD" clId="Web-{C8E94692-61B8-EA85-6743-F412B393F9FF}" dt="2025-09-24T01:10:42.845" v="499" actId="20577"/>
        <pc:sldMkLst>
          <pc:docMk/>
          <pc:sldMk cId="0" sldId="260"/>
        </pc:sldMkLst>
        <pc:spChg chg="mod">
          <ac:chgData name="Joshua Rogers" userId="S::d00270079@utahtech.edu::e2813e91-dd32-46f2-bf97-d7ecf95f49a6" providerId="AD" clId="Web-{C8E94692-61B8-EA85-6743-F412B393F9FF}" dt="2025-09-24T01:10:42.845" v="499" actId="20577"/>
          <ac:spMkLst>
            <pc:docMk/>
            <pc:sldMk cId="0" sldId="260"/>
            <ac:spMk id="3" creationId="{00000000-0000-0000-0000-000000000000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3.284" v="354"/>
          <ac:spMkLst>
            <pc:docMk/>
            <pc:sldMk cId="0" sldId="260"/>
            <ac:spMk id="4" creationId="{C0ADD049-0510-8DC6-F7D7-DB897108D1ED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3.284" v="354"/>
          <ac:spMkLst>
            <pc:docMk/>
            <pc:sldMk cId="0" sldId="260"/>
            <ac:spMk id="5" creationId="{51A59842-A04B-3A48-B12B-83404B72D695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3.284" v="354"/>
          <ac:spMkLst>
            <pc:docMk/>
            <pc:sldMk cId="0" sldId="260"/>
            <ac:spMk id="6" creationId="{9CA48108-EAAA-C267-CFBF-89419DF13D7C}"/>
          </ac:spMkLst>
        </pc:spChg>
      </pc:sldChg>
      <pc:sldChg chg="addSp delSp modSp">
        <pc:chgData name="Joshua Rogers" userId="S::d00270079@utahtech.edu::e2813e91-dd32-46f2-bf97-d7ecf95f49a6" providerId="AD" clId="Web-{C8E94692-61B8-EA85-6743-F412B393F9FF}" dt="2025-09-24T01:30:29.586" v="561" actId="20577"/>
        <pc:sldMkLst>
          <pc:docMk/>
          <pc:sldMk cId="0" sldId="261"/>
        </pc:sldMkLst>
        <pc:spChg chg="mod">
          <ac:chgData name="Joshua Rogers" userId="S::d00270079@utahtech.edu::e2813e91-dd32-46f2-bf97-d7ecf95f49a6" providerId="AD" clId="Web-{C8E94692-61B8-EA85-6743-F412B393F9FF}" dt="2025-09-24T01:30:29.586" v="561" actId="20577"/>
          <ac:spMkLst>
            <pc:docMk/>
            <pc:sldMk cId="0" sldId="261"/>
            <ac:spMk id="3" creationId="{00000000-0000-0000-0000-000000000000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5.316" v="355"/>
          <ac:spMkLst>
            <pc:docMk/>
            <pc:sldMk cId="0" sldId="261"/>
            <ac:spMk id="4" creationId="{07094335-20E4-18D7-60CE-C15A66C2BA76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5.316" v="355"/>
          <ac:spMkLst>
            <pc:docMk/>
            <pc:sldMk cId="0" sldId="261"/>
            <ac:spMk id="5" creationId="{7B995A06-B5A3-B981-4A88-B8EE04930282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5.316" v="355"/>
          <ac:spMkLst>
            <pc:docMk/>
            <pc:sldMk cId="0" sldId="261"/>
            <ac:spMk id="6" creationId="{AEBCC3A7-7032-7071-95A7-C47F19D037C3}"/>
          </ac:spMkLst>
        </pc:spChg>
        <pc:spChg chg="add">
          <ac:chgData name="Joshua Rogers" userId="S::d00270079@utahtech.edu::e2813e91-dd32-46f2-bf97-d7ecf95f49a6" providerId="AD" clId="Web-{C8E94692-61B8-EA85-6743-F412B393F9FF}" dt="2025-09-24T01:11:43.780" v="520"/>
          <ac:spMkLst>
            <pc:docMk/>
            <pc:sldMk cId="0" sldId="261"/>
            <ac:spMk id="11" creationId="{86F9C34F-E04E-87AF-2FEB-2704F7847302}"/>
          </ac:spMkLst>
        </pc:spChg>
        <pc:spChg chg="add">
          <ac:chgData name="Joshua Rogers" userId="S::d00270079@utahtech.edu::e2813e91-dd32-46f2-bf97-d7ecf95f49a6" providerId="AD" clId="Web-{C8E94692-61B8-EA85-6743-F412B393F9FF}" dt="2025-09-24T01:11:44.061" v="522"/>
          <ac:spMkLst>
            <pc:docMk/>
            <pc:sldMk cId="0" sldId="261"/>
            <ac:spMk id="15" creationId="{E94D76B9-57BA-DA61-C37B-CB723261E7C3}"/>
          </ac:spMkLst>
        </pc:spChg>
        <pc:spChg chg="add mod">
          <ac:chgData name="Joshua Rogers" userId="S::d00270079@utahtech.edu::e2813e91-dd32-46f2-bf97-d7ecf95f49a6" providerId="AD" clId="Web-{C8E94692-61B8-EA85-6743-F412B393F9FF}" dt="2025-09-24T01:13:38.584" v="550" actId="1076"/>
          <ac:spMkLst>
            <pc:docMk/>
            <pc:sldMk cId="0" sldId="261"/>
            <ac:spMk id="19" creationId="{4386CADF-3C8B-CC4C-187A-99AB0B22304F}"/>
          </ac:spMkLst>
        </pc:spChg>
      </pc:sldChg>
      <pc:sldChg chg="addSp modSp">
        <pc:chgData name="Joshua Rogers" userId="S::d00270079@utahtech.edu::e2813e91-dd32-46f2-bf97-d7ecf95f49a6" providerId="AD" clId="Web-{C8E94692-61B8-EA85-6743-F412B393F9FF}" dt="2025-09-24T01:21:27.538" v="552" actId="20577"/>
        <pc:sldMkLst>
          <pc:docMk/>
          <pc:sldMk cId="0" sldId="263"/>
        </pc:sldMkLst>
        <pc:spChg chg="mod">
          <ac:chgData name="Joshua Rogers" userId="S::d00270079@utahtech.edu::e2813e91-dd32-46f2-bf97-d7ecf95f49a6" providerId="AD" clId="Web-{C8E94692-61B8-EA85-6743-F412B393F9FF}" dt="2025-09-24T01:21:27.538" v="552" actId="20577"/>
          <ac:spMkLst>
            <pc:docMk/>
            <pc:sldMk cId="0" sldId="263"/>
            <ac:spMk id="3" creationId="{00000000-0000-0000-0000-000000000000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8.316" v="357"/>
          <ac:spMkLst>
            <pc:docMk/>
            <pc:sldMk cId="0" sldId="263"/>
            <ac:spMk id="4" creationId="{F6FA56E9-18DC-AA8B-0761-D5C432A89CC3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8.316" v="357"/>
          <ac:spMkLst>
            <pc:docMk/>
            <pc:sldMk cId="0" sldId="263"/>
            <ac:spMk id="5" creationId="{297D16E3-0968-F830-0083-5B2FA2E56C8B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08.316" v="357"/>
          <ac:spMkLst>
            <pc:docMk/>
            <pc:sldMk cId="0" sldId="263"/>
            <ac:spMk id="6" creationId="{CDE8D71B-C27F-CCC2-4940-C81760516ED8}"/>
          </ac:spMkLst>
        </pc:spChg>
      </pc:sldChg>
      <pc:sldChg chg="addSp modSp">
        <pc:chgData name="Joshua Rogers" userId="S::d00270079@utahtech.edu::e2813e91-dd32-46f2-bf97-d7ecf95f49a6" providerId="AD" clId="Web-{C8E94692-61B8-EA85-6743-F412B393F9FF}" dt="2025-09-24T01:04:10.206" v="358"/>
        <pc:sldMkLst>
          <pc:docMk/>
          <pc:sldMk cId="0" sldId="264"/>
        </pc:sldMkLst>
        <pc:spChg chg="mod">
          <ac:chgData name="Joshua Rogers" userId="S::d00270079@utahtech.edu::e2813e91-dd32-46f2-bf97-d7ecf95f49a6" providerId="AD" clId="Web-{C8E94692-61B8-EA85-6743-F412B393F9FF}" dt="2025-09-24T01:00:21.393" v="293" actId="20577"/>
          <ac:spMkLst>
            <pc:docMk/>
            <pc:sldMk cId="0" sldId="264"/>
            <ac:spMk id="3" creationId="{00000000-0000-0000-0000-000000000000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10.206" v="358"/>
          <ac:spMkLst>
            <pc:docMk/>
            <pc:sldMk cId="0" sldId="264"/>
            <ac:spMk id="4" creationId="{D420D5EA-F97A-CC74-F09B-376C96265C58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10.206" v="358"/>
          <ac:spMkLst>
            <pc:docMk/>
            <pc:sldMk cId="0" sldId="264"/>
            <ac:spMk id="5" creationId="{42B85351-19BA-31DC-CB7F-A897628C9E17}"/>
          </ac:spMkLst>
        </pc:spChg>
        <pc:spChg chg="add">
          <ac:chgData name="Joshua Rogers" userId="S::d00270079@utahtech.edu::e2813e91-dd32-46f2-bf97-d7ecf95f49a6" providerId="AD" clId="Web-{C8E94692-61B8-EA85-6743-F412B393F9FF}" dt="2025-09-24T01:04:10.206" v="358"/>
          <ac:spMkLst>
            <pc:docMk/>
            <pc:sldMk cId="0" sldId="264"/>
            <ac:spMk id="6" creationId="{F0D45135-8DDF-F022-044D-7BA4687D958F}"/>
          </ac:spMkLst>
        </pc:spChg>
      </pc:sldChg>
    </pc:docChg>
  </pc:docChgLst>
  <pc:docChgLst>
    <pc:chgData name="Joshua Rogers" userId="S::d00270079@utahtech.edu::e2813e91-dd32-46f2-bf97-d7ecf95f49a6" providerId="AD" clId="Web-{19001848-DD6F-04BE-B902-65CA612F99A0}"/>
    <pc:docChg chg="modSld sldOrd">
      <pc:chgData name="Joshua Rogers" userId="S::d00270079@utahtech.edu::e2813e91-dd32-46f2-bf97-d7ecf95f49a6" providerId="AD" clId="Web-{19001848-DD6F-04BE-B902-65CA612F99A0}" dt="2025-09-26T21:28:29.075" v="1"/>
      <pc:docMkLst>
        <pc:docMk/>
      </pc:docMkLst>
      <pc:sldChg chg="ord">
        <pc:chgData name="Joshua Rogers" userId="S::d00270079@utahtech.edu::e2813e91-dd32-46f2-bf97-d7ecf95f49a6" providerId="AD" clId="Web-{19001848-DD6F-04BE-B902-65CA612F99A0}" dt="2025-09-26T21:27:56.075" v="0"/>
        <pc:sldMkLst>
          <pc:docMk/>
          <pc:sldMk cId="0" sldId="257"/>
        </pc:sldMkLst>
      </pc:sldChg>
      <pc:sldChg chg="delSp">
        <pc:chgData name="Joshua Rogers" userId="S::d00270079@utahtech.edu::e2813e91-dd32-46f2-bf97-d7ecf95f49a6" providerId="AD" clId="Web-{19001848-DD6F-04BE-B902-65CA612F99A0}" dt="2025-09-26T21:28:29.075" v="1"/>
        <pc:sldMkLst>
          <pc:docMk/>
          <pc:sldMk cId="0" sldId="258"/>
        </pc:sldMkLst>
      </pc:sldChg>
    </pc:docChg>
  </pc:docChgLst>
  <pc:docChgLst>
    <pc:chgData name="Joshua Rogers" userId="S::d00270079@utahtech.edu::e2813e91-dd32-46f2-bf97-d7ecf95f49a6" providerId="AD" clId="Web-{02A73DEE-31C6-AD91-8B5D-96A75E0E4634}"/>
    <pc:docChg chg="delSld modSld">
      <pc:chgData name="Joshua Rogers" userId="S::d00270079@utahtech.edu::e2813e91-dd32-46f2-bf97-d7ecf95f49a6" providerId="AD" clId="Web-{02A73DEE-31C6-AD91-8B5D-96A75E0E4634}" dt="2025-09-26T21:02:49.889" v="33"/>
      <pc:docMkLst>
        <pc:docMk/>
      </pc:docMkLst>
      <pc:sldChg chg="addSp delSp modSp">
        <pc:chgData name="Joshua Rogers" userId="S::d00270079@utahtech.edu::e2813e91-dd32-46f2-bf97-d7ecf95f49a6" providerId="AD" clId="Web-{02A73DEE-31C6-AD91-8B5D-96A75E0E4634}" dt="2025-09-26T20:52:29.617" v="16" actId="1076"/>
        <pc:sldMkLst>
          <pc:docMk/>
          <pc:sldMk cId="0" sldId="256"/>
        </pc:sldMkLst>
        <pc:picChg chg="add mod">
          <ac:chgData name="Joshua Rogers" userId="S::d00270079@utahtech.edu::e2813e91-dd32-46f2-bf97-d7ecf95f49a6" providerId="AD" clId="Web-{02A73DEE-31C6-AD91-8B5D-96A75E0E4634}" dt="2025-09-26T20:52:29.617" v="16" actId="1076"/>
          <ac:picMkLst>
            <pc:docMk/>
            <pc:sldMk cId="0" sldId="256"/>
            <ac:picMk id="3" creationId="{6D730DC4-9672-85FE-72C1-4A27879ED6A5}"/>
          </ac:picMkLst>
        </pc:picChg>
        <pc:picChg chg="add mod">
          <ac:chgData name="Joshua Rogers" userId="S::d00270079@utahtech.edu::e2813e91-dd32-46f2-bf97-d7ecf95f49a6" providerId="AD" clId="Web-{02A73DEE-31C6-AD91-8B5D-96A75E0E4634}" dt="2025-09-26T20:52:22.226" v="15" actId="1076"/>
          <ac:picMkLst>
            <pc:docMk/>
            <pc:sldMk cId="0" sldId="256"/>
            <ac:picMk id="12" creationId="{2BECE909-DAE6-F2C7-03FD-49D263806097}"/>
          </ac:picMkLst>
        </pc:picChg>
      </pc:sldChg>
      <pc:sldChg chg="modSp">
        <pc:chgData name="Joshua Rogers" userId="S::d00270079@utahtech.edu::e2813e91-dd32-46f2-bf97-d7ecf95f49a6" providerId="AD" clId="Web-{02A73DEE-31C6-AD91-8B5D-96A75E0E4634}" dt="2025-09-26T21:01:36.201" v="28" actId="20577"/>
        <pc:sldMkLst>
          <pc:docMk/>
          <pc:sldMk cId="0" sldId="259"/>
        </pc:sldMkLst>
        <pc:spChg chg="mod">
          <ac:chgData name="Joshua Rogers" userId="S::d00270079@utahtech.edu::e2813e91-dd32-46f2-bf97-d7ecf95f49a6" providerId="AD" clId="Web-{02A73DEE-31C6-AD91-8B5D-96A75E0E4634}" dt="2025-09-26T21:01:36.201" v="28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Joshua Rogers" userId="S::d00270079@utahtech.edu::e2813e91-dd32-46f2-bf97-d7ecf95f49a6" providerId="AD" clId="Web-{02A73DEE-31C6-AD91-8B5D-96A75E0E4634}" dt="2025-09-26T21:01:29.716" v="26" actId="1076"/>
          <ac:spMkLst>
            <pc:docMk/>
            <pc:sldMk cId="0" sldId="259"/>
            <ac:spMk id="8" creationId="{829954B8-09A3-8569-3793-1FDF31464FAF}"/>
          </ac:spMkLst>
        </pc:spChg>
      </pc:sldChg>
      <pc:sldChg chg="modSp">
        <pc:chgData name="Joshua Rogers" userId="S::d00270079@utahtech.edu::e2813e91-dd32-46f2-bf97-d7ecf95f49a6" providerId="AD" clId="Web-{02A73DEE-31C6-AD91-8B5D-96A75E0E4634}" dt="2025-09-26T21:02:13.951" v="32" actId="20577"/>
        <pc:sldMkLst>
          <pc:docMk/>
          <pc:sldMk cId="0" sldId="260"/>
        </pc:sldMkLst>
        <pc:spChg chg="mod">
          <ac:chgData name="Joshua Rogers" userId="S::d00270079@utahtech.edu::e2813e91-dd32-46f2-bf97-d7ecf95f49a6" providerId="AD" clId="Web-{02A73DEE-31C6-AD91-8B5D-96A75E0E4634}" dt="2025-09-26T21:02:13.951" v="32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Joshua Rogers" userId="S::d00270079@utahtech.edu::e2813e91-dd32-46f2-bf97-d7ecf95f49a6" providerId="AD" clId="Web-{02A73DEE-31C6-AD91-8B5D-96A75E0E4634}" dt="2025-09-26T21:01:06.841" v="19" actId="20577"/>
          <ac:spMkLst>
            <pc:docMk/>
            <pc:sldMk cId="0" sldId="260"/>
            <ac:spMk id="8" creationId="{CEDBDAF7-1B85-D45B-7C27-5118718A5056}"/>
          </ac:spMkLst>
        </pc:spChg>
      </pc:sldChg>
    </pc:docChg>
  </pc:docChgLst>
  <pc:docChgLst>
    <pc:chgData name="Joshua Rogers" userId="S::d00270079@utahtech.edu::e2813e91-dd32-46f2-bf97-d7ecf95f49a6" providerId="AD" clId="Web-{DCF555AB-79A5-2F7A-F759-DD005B8C517D}"/>
    <pc:docChg chg="addSld delSld modSld sldOrd">
      <pc:chgData name="Joshua Rogers" userId="S::d00270079@utahtech.edu::e2813e91-dd32-46f2-bf97-d7ecf95f49a6" providerId="AD" clId="Web-{DCF555AB-79A5-2F7A-F759-DD005B8C517D}" dt="2025-09-26T04:35:40.911" v="1133" actId="14100"/>
      <pc:docMkLst>
        <pc:docMk/>
      </pc:docMkLst>
      <pc:sldChg chg="addSp delSp modSp">
        <pc:chgData name="Joshua Rogers" userId="S::d00270079@utahtech.edu::e2813e91-dd32-46f2-bf97-d7ecf95f49a6" providerId="AD" clId="Web-{DCF555AB-79A5-2F7A-F759-DD005B8C517D}" dt="2025-09-26T04:13:11.403" v="207" actId="20577"/>
        <pc:sldMkLst>
          <pc:docMk/>
          <pc:sldMk cId="0" sldId="256"/>
        </pc:sldMkLst>
        <pc:spChg chg="add mod">
          <ac:chgData name="Joshua Rogers" userId="S::d00270079@utahtech.edu::e2813e91-dd32-46f2-bf97-d7ecf95f49a6" providerId="AD" clId="Web-{DCF555AB-79A5-2F7A-F759-DD005B8C517D}" dt="2025-09-26T04:02:48.997" v="57" actId="20577"/>
          <ac:spMkLst>
            <pc:docMk/>
            <pc:sldMk cId="0" sldId="256"/>
            <ac:spMk id="9" creationId="{F18179D4-201A-C559-634C-F60E908435F4}"/>
          </ac:spMkLst>
        </pc:spChg>
      </pc:sldChg>
      <pc:sldChg chg="addSp delSp modSp">
        <pc:chgData name="Joshua Rogers" userId="S::d00270079@utahtech.edu::e2813e91-dd32-46f2-bf97-d7ecf95f49a6" providerId="AD" clId="Web-{DCF555AB-79A5-2F7A-F759-DD005B8C517D}" dt="2025-09-26T04:33:27.220" v="1066" actId="20577"/>
        <pc:sldMkLst>
          <pc:docMk/>
          <pc:sldMk cId="0" sldId="257"/>
        </pc:sldMkLst>
        <pc:spChg chg="add mod">
          <ac:chgData name="Joshua Rogers" userId="S::d00270079@utahtech.edu::e2813e91-dd32-46f2-bf97-d7ecf95f49a6" providerId="AD" clId="Web-{DCF555AB-79A5-2F7A-F759-DD005B8C517D}" dt="2025-09-26T04:02:41.637" v="55" actId="20577"/>
          <ac:spMkLst>
            <pc:docMk/>
            <pc:sldMk cId="0" sldId="257"/>
            <ac:spMk id="7" creationId="{3016398A-2C76-DFE2-46E0-8FD7E8DE14AA}"/>
          </ac:spMkLst>
        </pc:spChg>
        <pc:spChg chg="add mod">
          <ac:chgData name="Joshua Rogers" userId="S::d00270079@utahtech.edu::e2813e91-dd32-46f2-bf97-d7ecf95f49a6" providerId="AD" clId="Web-{DCF555AB-79A5-2F7A-F759-DD005B8C517D}" dt="2025-09-26T04:33:27.220" v="1066" actId="20577"/>
          <ac:spMkLst>
            <pc:docMk/>
            <pc:sldMk cId="0" sldId="257"/>
            <ac:spMk id="10" creationId="{55FFA020-D81C-97F4-5B8A-7AC7F838EBE7}"/>
          </ac:spMkLst>
        </pc:spChg>
        <pc:spChg chg="add mod">
          <ac:chgData name="Joshua Rogers" userId="S::d00270079@utahtech.edu::e2813e91-dd32-46f2-bf97-d7ecf95f49a6" providerId="AD" clId="Web-{DCF555AB-79A5-2F7A-F759-DD005B8C517D}" dt="2025-09-26T04:20:44.593" v="472" actId="20577"/>
          <ac:spMkLst>
            <pc:docMk/>
            <pc:sldMk cId="0" sldId="257"/>
            <ac:spMk id="13" creationId="{F547B4E8-1B41-75BC-4DF2-58767CC0077A}"/>
          </ac:spMkLst>
        </pc:spChg>
        <pc:spChg chg="mod">
          <ac:chgData name="Joshua Rogers" userId="S::d00270079@utahtech.edu::e2813e91-dd32-46f2-bf97-d7ecf95f49a6" providerId="AD" clId="Web-{DCF555AB-79A5-2F7A-F759-DD005B8C517D}" dt="2025-09-26T04:29:37.195" v="996" actId="1076"/>
          <ac:spMkLst>
            <pc:docMk/>
            <pc:sldMk cId="0" sldId="257"/>
            <ac:spMk id="24" creationId="{B303AA8E-8985-E60E-F80C-14171DECEF8C}"/>
          </ac:spMkLst>
        </pc:spChg>
      </pc:sldChg>
      <pc:sldChg chg="addSp delSp modSp">
        <pc:chgData name="Joshua Rogers" userId="S::d00270079@utahtech.edu::e2813e91-dd32-46f2-bf97-d7ecf95f49a6" providerId="AD" clId="Web-{DCF555AB-79A5-2F7A-F759-DD005B8C517D}" dt="2025-09-26T04:20:57.565" v="476"/>
        <pc:sldMkLst>
          <pc:docMk/>
          <pc:sldMk cId="0" sldId="258"/>
        </pc:sldMkLst>
        <pc:spChg chg="mod">
          <ac:chgData name="Joshua Rogers" userId="S::d00270079@utahtech.edu::e2813e91-dd32-46f2-bf97-d7ecf95f49a6" providerId="AD" clId="Web-{DCF555AB-79A5-2F7A-F759-DD005B8C517D}" dt="2025-09-26T04:07:40.303" v="134" actId="20577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Joshua Rogers" userId="S::d00270079@utahtech.edu::e2813e91-dd32-46f2-bf97-d7ecf95f49a6" providerId="AD" clId="Web-{DCF555AB-79A5-2F7A-F759-DD005B8C517D}" dt="2025-09-26T04:02:36.668" v="53" actId="20577"/>
          <ac:spMkLst>
            <pc:docMk/>
            <pc:sldMk cId="0" sldId="258"/>
            <ac:spMk id="9" creationId="{34105D8D-CE48-A96B-6DF0-C5C66BAC3785}"/>
          </ac:spMkLst>
        </pc:spChg>
      </pc:sldChg>
      <pc:sldChg chg="addSp delSp modSp">
        <pc:chgData name="Joshua Rogers" userId="S::d00270079@utahtech.edu::e2813e91-dd32-46f2-bf97-d7ecf95f49a6" providerId="AD" clId="Web-{DCF555AB-79A5-2F7A-F759-DD005B8C517D}" dt="2025-09-26T04:35:40.911" v="1133" actId="14100"/>
        <pc:sldMkLst>
          <pc:docMk/>
          <pc:sldMk cId="0" sldId="259"/>
        </pc:sldMkLst>
        <pc:spChg chg="mod ord">
          <ac:chgData name="Joshua Rogers" userId="S::d00270079@utahtech.edu::e2813e91-dd32-46f2-bf97-d7ecf95f49a6" providerId="AD" clId="Web-{DCF555AB-79A5-2F7A-F759-DD005B8C517D}" dt="2025-09-26T04:35:35.364" v="1131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Joshua Rogers" userId="S::d00270079@utahtech.edu::e2813e91-dd32-46f2-bf97-d7ecf95f49a6" providerId="AD" clId="Web-{DCF555AB-79A5-2F7A-F759-DD005B8C517D}" dt="2025-09-26T04:35:40.911" v="1133" actId="14100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Joshua Rogers" userId="S::d00270079@utahtech.edu::e2813e91-dd32-46f2-bf97-d7ecf95f49a6" providerId="AD" clId="Web-{DCF555AB-79A5-2F7A-F759-DD005B8C517D}" dt="2025-09-26T04:22:24.127" v="505" actId="1076"/>
          <ac:spMkLst>
            <pc:docMk/>
            <pc:sldMk cId="0" sldId="259"/>
            <ac:spMk id="8" creationId="{829954B8-09A3-8569-3793-1FDF31464FAF}"/>
          </ac:spMkLst>
        </pc:spChg>
      </pc:sldChg>
      <pc:sldChg chg="addSp modSp">
        <pc:chgData name="Joshua Rogers" userId="S::d00270079@utahtech.edu::e2813e91-dd32-46f2-bf97-d7ecf95f49a6" providerId="AD" clId="Web-{DCF555AB-79A5-2F7A-F759-DD005B8C517D}" dt="2025-09-26T04:22:14.328" v="504" actId="14100"/>
        <pc:sldMkLst>
          <pc:docMk/>
          <pc:sldMk cId="0" sldId="260"/>
        </pc:sldMkLst>
        <pc:spChg chg="add mod">
          <ac:chgData name="Joshua Rogers" userId="S::d00270079@utahtech.edu::e2813e91-dd32-46f2-bf97-d7ecf95f49a6" providerId="AD" clId="Web-{DCF555AB-79A5-2F7A-F759-DD005B8C517D}" dt="2025-09-26T04:22:14.328" v="504" actId="14100"/>
          <ac:spMkLst>
            <pc:docMk/>
            <pc:sldMk cId="0" sldId="260"/>
            <ac:spMk id="8" creationId="{CEDBDAF7-1B85-D45B-7C27-5118718A5056}"/>
          </ac:spMkLst>
        </pc:spChg>
      </pc:sldChg>
      <pc:sldChg chg="addSp delSp modSp">
        <pc:chgData name="Joshua Rogers" userId="S::d00270079@utahtech.edu::e2813e91-dd32-46f2-bf97-d7ecf95f49a6" providerId="AD" clId="Web-{DCF555AB-79A5-2F7A-F759-DD005B8C517D}" dt="2025-09-26T04:22:37.488" v="506" actId="1076"/>
        <pc:sldMkLst>
          <pc:docMk/>
          <pc:sldMk cId="0" sldId="261"/>
        </pc:sldMkLst>
        <pc:spChg chg="add mod">
          <ac:chgData name="Joshua Rogers" userId="S::d00270079@utahtech.edu::e2813e91-dd32-46f2-bf97-d7ecf95f49a6" providerId="AD" clId="Web-{DCF555AB-79A5-2F7A-F759-DD005B8C517D}" dt="2025-09-26T04:01:56.745" v="41" actId="20577"/>
          <ac:spMkLst>
            <pc:docMk/>
            <pc:sldMk cId="0" sldId="261"/>
            <ac:spMk id="7" creationId="{CED38C07-64B7-66CB-A306-9BFEADE1AB61}"/>
          </ac:spMkLst>
        </pc:spChg>
        <pc:spChg chg="mod">
          <ac:chgData name="Joshua Rogers" userId="S::d00270079@utahtech.edu::e2813e91-dd32-46f2-bf97-d7ecf95f49a6" providerId="AD" clId="Web-{DCF555AB-79A5-2F7A-F759-DD005B8C517D}" dt="2025-09-26T04:22:37.488" v="506" actId="1076"/>
          <ac:spMkLst>
            <pc:docMk/>
            <pc:sldMk cId="0" sldId="261"/>
            <ac:spMk id="19" creationId="{4386CADF-3C8B-CC4C-187A-99AB0B22304F}"/>
          </ac:spMkLst>
        </pc:spChg>
      </pc:sldChg>
      <pc:sldChg chg="addSp modSp">
        <pc:chgData name="Joshua Rogers" userId="S::d00270079@utahtech.edu::e2813e91-dd32-46f2-bf97-d7ecf95f49a6" providerId="AD" clId="Web-{DCF555AB-79A5-2F7A-F759-DD005B8C517D}" dt="2025-09-26T04:29:28.085" v="995" actId="14100"/>
        <pc:sldMkLst>
          <pc:docMk/>
          <pc:sldMk cId="0" sldId="263"/>
        </pc:sldMkLst>
        <pc:spChg chg="mod">
          <ac:chgData name="Joshua Rogers" userId="S::d00270079@utahtech.edu::e2813e91-dd32-46f2-bf97-d7ecf95f49a6" providerId="AD" clId="Web-{DCF555AB-79A5-2F7A-F759-DD005B8C517D}" dt="2025-09-26T04:29:28.085" v="995" actId="14100"/>
          <ac:spMkLst>
            <pc:docMk/>
            <pc:sldMk cId="0" sldId="263"/>
            <ac:spMk id="3" creationId="{00000000-0000-0000-0000-000000000000}"/>
          </ac:spMkLst>
        </pc:spChg>
        <pc:spChg chg="add">
          <ac:chgData name="Joshua Rogers" userId="S::d00270079@utahtech.edu::e2813e91-dd32-46f2-bf97-d7ecf95f49a6" providerId="AD" clId="Web-{DCF555AB-79A5-2F7A-F759-DD005B8C517D}" dt="2025-09-26T04:03:00.044" v="58"/>
          <ac:spMkLst>
            <pc:docMk/>
            <pc:sldMk cId="0" sldId="263"/>
            <ac:spMk id="8" creationId="{1FB000C7-7082-0AC1-DFC3-C90AC41FABA3}"/>
          </ac:spMkLst>
        </pc:spChg>
      </pc:sldChg>
      <pc:sldChg chg="addSp">
        <pc:chgData name="Joshua Rogers" userId="S::d00270079@utahtech.edu::e2813e91-dd32-46f2-bf97-d7ecf95f49a6" providerId="AD" clId="Web-{DCF555AB-79A5-2F7A-F759-DD005B8C517D}" dt="2025-09-26T04:03:02.575" v="59"/>
        <pc:sldMkLst>
          <pc:docMk/>
          <pc:sldMk cId="0" sldId="264"/>
        </pc:sldMkLst>
        <pc:spChg chg="add">
          <ac:chgData name="Joshua Rogers" userId="S::d00270079@utahtech.edu::e2813e91-dd32-46f2-bf97-d7ecf95f49a6" providerId="AD" clId="Web-{DCF555AB-79A5-2F7A-F759-DD005B8C517D}" dt="2025-09-26T04:03:02.575" v="59"/>
          <ac:spMkLst>
            <pc:docMk/>
            <pc:sldMk cId="0" sldId="264"/>
            <ac:spMk id="8" creationId="{7F507AE4-777F-8543-12C8-02ED38F9A3A3}"/>
          </ac:spMkLst>
        </pc:spChg>
      </pc:sldChg>
      <pc:sldChg chg="addSp delSp modSp">
        <pc:chgData name="Joshua Rogers" userId="S::d00270079@utahtech.edu::e2813e91-dd32-46f2-bf97-d7ecf95f49a6" providerId="AD" clId="Web-{DCF555AB-79A5-2F7A-F759-DD005B8C517D}" dt="2025-09-26T04:21:34.931" v="486" actId="14100"/>
        <pc:sldMkLst>
          <pc:docMk/>
          <pc:sldMk cId="2132890687" sldId="265"/>
        </pc:sldMkLst>
        <pc:spChg chg="mod ord">
          <ac:chgData name="Joshua Rogers" userId="S::d00270079@utahtech.edu::e2813e91-dd32-46f2-bf97-d7ecf95f49a6" providerId="AD" clId="Web-{DCF555AB-79A5-2F7A-F759-DD005B8C517D}" dt="2025-09-26T04:21:12.240" v="478" actId="1076"/>
          <ac:spMkLst>
            <pc:docMk/>
            <pc:sldMk cId="2132890687" sldId="265"/>
            <ac:spMk id="2" creationId="{031646A0-D188-5863-1747-FC14B734980E}"/>
          </ac:spMkLst>
        </pc:spChg>
        <pc:spChg chg="mod">
          <ac:chgData name="Joshua Rogers" userId="S::d00270079@utahtech.edu::e2813e91-dd32-46f2-bf97-d7ecf95f49a6" providerId="AD" clId="Web-{DCF555AB-79A5-2F7A-F759-DD005B8C517D}" dt="2025-09-26T04:21:34.931" v="486" actId="14100"/>
          <ac:spMkLst>
            <pc:docMk/>
            <pc:sldMk cId="2132890687" sldId="265"/>
            <ac:spMk id="3" creationId="{09EEDB0B-840B-73A0-5BA0-E6C42BF91E9A}"/>
          </ac:spMkLst>
        </pc:spChg>
        <pc:spChg chg="add mod">
          <ac:chgData name="Joshua Rogers" userId="S::d00270079@utahtech.edu::e2813e91-dd32-46f2-bf97-d7ecf95f49a6" providerId="AD" clId="Web-{DCF555AB-79A5-2F7A-F759-DD005B8C517D}" dt="2025-09-26T04:02:24.902" v="49" actId="1076"/>
          <ac:spMkLst>
            <pc:docMk/>
            <pc:sldMk cId="2132890687" sldId="265"/>
            <ac:spMk id="8" creationId="{B3320933-5687-800B-F69D-7E307E226651}"/>
          </ac:spMkLst>
        </pc:spChg>
      </pc:sldChg>
      <pc:sldChg chg="modSp add ord replId">
        <pc:chgData name="Joshua Rogers" userId="S::d00270079@utahtech.edu::e2813e91-dd32-46f2-bf97-d7ecf95f49a6" providerId="AD" clId="Web-{DCF555AB-79A5-2F7A-F759-DD005B8C517D}" dt="2025-09-26T04:26:27.199" v="744" actId="20577"/>
        <pc:sldMkLst>
          <pc:docMk/>
          <pc:sldMk cId="2796060109" sldId="267"/>
        </pc:sldMkLst>
        <pc:spChg chg="mod">
          <ac:chgData name="Joshua Rogers" userId="S::d00270079@utahtech.edu::e2813e91-dd32-46f2-bf97-d7ecf95f49a6" providerId="AD" clId="Web-{DCF555AB-79A5-2F7A-F759-DD005B8C517D}" dt="2025-09-26T04:26:27.199" v="744" actId="20577"/>
          <ac:spMkLst>
            <pc:docMk/>
            <pc:sldMk cId="2796060109" sldId="267"/>
            <ac:spMk id="3" creationId="{221C1BF0-6FBC-0D50-BAF3-1FE0729F5EE5}"/>
          </ac:spMkLst>
        </pc:spChg>
        <pc:spChg chg="mod">
          <ac:chgData name="Joshua Rogers" userId="S::d00270079@utahtech.edu::e2813e91-dd32-46f2-bf97-d7ecf95f49a6" providerId="AD" clId="Web-{DCF555AB-79A5-2F7A-F759-DD005B8C517D}" dt="2025-09-26T04:23:45.044" v="525" actId="20577"/>
          <ac:spMkLst>
            <pc:docMk/>
            <pc:sldMk cId="2796060109" sldId="267"/>
            <ac:spMk id="19" creationId="{1A668254-3592-DB1C-1D06-CCD676974416}"/>
          </ac:spMkLst>
        </pc:spChg>
      </pc:sldChg>
    </pc:docChg>
  </pc:docChgLst>
  <pc:docChgLst>
    <pc:chgData name="Hannah Martin" userId="S::d00418926@utahtech.edu::fe1fbaa5-9765-43a4-b908-e0b73f07fa4d" providerId="AD" clId="Web-{A4A178EA-92C2-CCCC-E7F5-C8F882BCF65E}"/>
    <pc:docChg chg="addSld delSld modSld">
      <pc:chgData name="Hannah Martin" userId="S::d00418926@utahtech.edu::fe1fbaa5-9765-43a4-b908-e0b73f07fa4d" providerId="AD" clId="Web-{A4A178EA-92C2-CCCC-E7F5-C8F882BCF65E}" dt="2025-09-26T21:07:38.409" v="856" actId="20577"/>
      <pc:docMkLst>
        <pc:docMk/>
      </pc:docMkLst>
      <pc:sldChg chg="modSp">
        <pc:chgData name="Hannah Martin" userId="S::d00418926@utahtech.edu::fe1fbaa5-9765-43a4-b908-e0b73f07fa4d" providerId="AD" clId="Web-{A4A178EA-92C2-CCCC-E7F5-C8F882BCF65E}" dt="2025-09-26T20:59:21.749" v="230" actId="20577"/>
        <pc:sldMkLst>
          <pc:docMk/>
          <pc:sldMk cId="2713392865" sldId="269"/>
        </pc:sldMkLst>
        <pc:spChg chg="mod">
          <ac:chgData name="Hannah Martin" userId="S::d00418926@utahtech.edu::fe1fbaa5-9765-43a4-b908-e0b73f07fa4d" providerId="AD" clId="Web-{A4A178EA-92C2-CCCC-E7F5-C8F882BCF65E}" dt="2025-09-26T20:59:21.749" v="230" actId="20577"/>
          <ac:spMkLst>
            <pc:docMk/>
            <pc:sldMk cId="2713392865" sldId="269"/>
            <ac:spMk id="3" creationId="{BF89ABF5-B2AC-6CB6-CEC4-003797A44BDE}"/>
          </ac:spMkLst>
        </pc:spChg>
        <pc:spChg chg="mod">
          <ac:chgData name="Hannah Martin" userId="S::d00418926@utahtech.edu::fe1fbaa5-9765-43a4-b908-e0b73f07fa4d" providerId="AD" clId="Web-{A4A178EA-92C2-CCCC-E7F5-C8F882BCF65E}" dt="2025-09-26T20:54:29.867" v="12" actId="20577"/>
          <ac:spMkLst>
            <pc:docMk/>
            <pc:sldMk cId="2713392865" sldId="269"/>
            <ac:spMk id="16" creationId="{59AEEC7F-0CE4-CAC9-65E6-823C75EF0387}"/>
          </ac:spMkLst>
        </pc:spChg>
      </pc:sldChg>
      <pc:sldChg chg="modSp add replId">
        <pc:chgData name="Hannah Martin" userId="S::d00418926@utahtech.edu::fe1fbaa5-9765-43a4-b908-e0b73f07fa4d" providerId="AD" clId="Web-{A4A178EA-92C2-CCCC-E7F5-C8F882BCF65E}" dt="2025-09-26T21:03:06.095" v="444" actId="20577"/>
        <pc:sldMkLst>
          <pc:docMk/>
          <pc:sldMk cId="4117130950" sldId="271"/>
        </pc:sldMkLst>
        <pc:spChg chg="mod">
          <ac:chgData name="Hannah Martin" userId="S::d00418926@utahtech.edu::fe1fbaa5-9765-43a4-b908-e0b73f07fa4d" providerId="AD" clId="Web-{A4A178EA-92C2-CCCC-E7F5-C8F882BCF65E}" dt="2025-09-26T21:03:06.095" v="444" actId="20577"/>
          <ac:spMkLst>
            <pc:docMk/>
            <pc:sldMk cId="4117130950" sldId="271"/>
            <ac:spMk id="3" creationId="{C5E3E262-3468-007A-C822-2D285C4AB22E}"/>
          </ac:spMkLst>
        </pc:spChg>
        <pc:spChg chg="mod">
          <ac:chgData name="Hannah Martin" userId="S::d00418926@utahtech.edu::fe1fbaa5-9765-43a4-b908-e0b73f07fa4d" providerId="AD" clId="Web-{A4A178EA-92C2-CCCC-E7F5-C8F882BCF65E}" dt="2025-09-26T21:00:00.234" v="271" actId="20577"/>
          <ac:spMkLst>
            <pc:docMk/>
            <pc:sldMk cId="4117130950" sldId="271"/>
            <ac:spMk id="16" creationId="{B9CA3F40-89CF-C308-36AB-E449ABDC43D1}"/>
          </ac:spMkLst>
        </pc:spChg>
      </pc:sldChg>
      <pc:sldChg chg="modSp add replId">
        <pc:chgData name="Hannah Martin" userId="S::d00418926@utahtech.edu::fe1fbaa5-9765-43a4-b908-e0b73f07fa4d" providerId="AD" clId="Web-{A4A178EA-92C2-CCCC-E7F5-C8F882BCF65E}" dt="2025-09-26T21:06:10.346" v="657" actId="20577"/>
        <pc:sldMkLst>
          <pc:docMk/>
          <pc:sldMk cId="349089223" sldId="272"/>
        </pc:sldMkLst>
        <pc:spChg chg="mod">
          <ac:chgData name="Hannah Martin" userId="S::d00418926@utahtech.edu::fe1fbaa5-9765-43a4-b908-e0b73f07fa4d" providerId="AD" clId="Web-{A4A178EA-92C2-CCCC-E7F5-C8F882BCF65E}" dt="2025-09-26T21:06:10.346" v="657" actId="20577"/>
          <ac:spMkLst>
            <pc:docMk/>
            <pc:sldMk cId="349089223" sldId="272"/>
            <ac:spMk id="3" creationId="{B3A60236-BE6A-4C0E-95FB-DF85886D5EFF}"/>
          </ac:spMkLst>
        </pc:spChg>
        <pc:spChg chg="mod">
          <ac:chgData name="Hannah Martin" userId="S::d00418926@utahtech.edu::fe1fbaa5-9765-43a4-b908-e0b73f07fa4d" providerId="AD" clId="Web-{A4A178EA-92C2-CCCC-E7F5-C8F882BCF65E}" dt="2025-09-26T21:03:42.158" v="463" actId="20577"/>
          <ac:spMkLst>
            <pc:docMk/>
            <pc:sldMk cId="349089223" sldId="272"/>
            <ac:spMk id="16" creationId="{AE224C20-B2E9-9CF6-772C-2C6229DF0B6A}"/>
          </ac:spMkLst>
        </pc:spChg>
      </pc:sldChg>
    </pc:docChg>
  </pc:docChgLst>
  <pc:docChgLst>
    <pc:chgData name="Dylan Clarke" userId="S::d00440393@utahtech.edu::a6265acb-bc9f-4c4b-8c8a-a9a498504e79" providerId="AD" clId="Web-{2F69841E-541D-5F10-6B97-C834DE99EC32}"/>
    <pc:docChg chg="addSld delSld modSld">
      <pc:chgData name="Dylan Clarke" userId="S::d00440393@utahtech.edu::a6265acb-bc9f-4c4b-8c8a-a9a498504e79" providerId="AD" clId="Web-{2F69841E-541D-5F10-6B97-C834DE99EC32}" dt="2025-09-24T16:52:20.388" v="785" actId="20577"/>
      <pc:docMkLst>
        <pc:docMk/>
      </pc:docMkLst>
      <pc:sldChg chg="modSp">
        <pc:chgData name="Dylan Clarke" userId="S::d00440393@utahtech.edu::a6265acb-bc9f-4c4b-8c8a-a9a498504e79" providerId="AD" clId="Web-{2F69841E-541D-5F10-6B97-C834DE99EC32}" dt="2025-09-24T16:32:56.462" v="345" actId="20577"/>
        <pc:sldMkLst>
          <pc:docMk/>
          <pc:sldMk cId="0" sldId="259"/>
        </pc:sldMkLst>
        <pc:spChg chg="mod">
          <ac:chgData name="Dylan Clarke" userId="S::d00440393@utahtech.edu::a6265acb-bc9f-4c4b-8c8a-a9a498504e79" providerId="AD" clId="Web-{2F69841E-541D-5F10-6B97-C834DE99EC32}" dt="2025-09-24T16:18:54.255" v="74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Dylan Clarke" userId="S::d00440393@utahtech.edu::a6265acb-bc9f-4c4b-8c8a-a9a498504e79" providerId="AD" clId="Web-{2F69841E-541D-5F10-6B97-C834DE99EC32}" dt="2025-09-24T16:32:56.462" v="345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Dylan Clarke" userId="S::d00440393@utahtech.edu::a6265acb-bc9f-4c4b-8c8a-a9a498504e79" providerId="AD" clId="Web-{2F69841E-541D-5F10-6B97-C834DE99EC32}" dt="2025-09-24T16:52:20.388" v="785" actId="20577"/>
        <pc:sldMkLst>
          <pc:docMk/>
          <pc:sldMk cId="0" sldId="260"/>
        </pc:sldMkLst>
        <pc:spChg chg="mod">
          <ac:chgData name="Dylan Clarke" userId="S::d00440393@utahtech.edu::a6265acb-bc9f-4c4b-8c8a-a9a498504e79" providerId="AD" clId="Web-{2F69841E-541D-5F10-6B97-C834DE99EC32}" dt="2025-09-24T16:52:20.388" v="785" actId="20577"/>
          <ac:spMkLst>
            <pc:docMk/>
            <pc:sldMk cId="0" sldId="260"/>
            <ac:spMk id="3" creationId="{00000000-0000-0000-0000-000000000000}"/>
          </ac:spMkLst>
        </pc:spChg>
      </pc:sldChg>
      <pc:sldChg chg="modSp add replId">
        <pc:chgData name="Dylan Clarke" userId="S::d00440393@utahtech.edu::a6265acb-bc9f-4c4b-8c8a-a9a498504e79" providerId="AD" clId="Web-{2F69841E-541D-5F10-6B97-C834DE99EC32}" dt="2025-09-24T16:47:46.637" v="657" actId="20577"/>
        <pc:sldMkLst>
          <pc:docMk/>
          <pc:sldMk cId="2132890687" sldId="265"/>
        </pc:sldMkLst>
        <pc:spChg chg="mod">
          <ac:chgData name="Dylan Clarke" userId="S::d00440393@utahtech.edu::a6265acb-bc9f-4c4b-8c8a-a9a498504e79" providerId="AD" clId="Web-{2F69841E-541D-5F10-6B97-C834DE99EC32}" dt="2025-09-24T16:33:03.400" v="350" actId="20577"/>
          <ac:spMkLst>
            <pc:docMk/>
            <pc:sldMk cId="2132890687" sldId="265"/>
            <ac:spMk id="2" creationId="{031646A0-D188-5863-1747-FC14B734980E}"/>
          </ac:spMkLst>
        </pc:spChg>
        <pc:spChg chg="mod">
          <ac:chgData name="Dylan Clarke" userId="S::d00440393@utahtech.edu::a6265acb-bc9f-4c4b-8c8a-a9a498504e79" providerId="AD" clId="Web-{2F69841E-541D-5F10-6B97-C834DE99EC32}" dt="2025-09-24T16:47:46.637" v="657" actId="20577"/>
          <ac:spMkLst>
            <pc:docMk/>
            <pc:sldMk cId="2132890687" sldId="265"/>
            <ac:spMk id="3" creationId="{09EEDB0B-840B-73A0-5BA0-E6C42BF91E9A}"/>
          </ac:spMkLst>
        </pc:spChg>
      </pc:sldChg>
    </pc:docChg>
  </pc:docChgLst>
  <pc:docChgLst>
    <pc:chgData name="Joshua Rogers" userId="S::d00270079@utahtech.edu::e2813e91-dd32-46f2-bf97-d7ecf95f49a6" providerId="AD" clId="Web-{5B3C8232-3674-2B41-2558-AFF85992B8A8}"/>
    <pc:docChg chg="modSld modMainMaster">
      <pc:chgData name="Joshua Rogers" userId="S::d00270079@utahtech.edu::e2813e91-dd32-46f2-bf97-d7ecf95f49a6" providerId="AD" clId="Web-{5B3C8232-3674-2B41-2558-AFF85992B8A8}" dt="2025-09-28T07:21:15.716" v="604" actId="1076"/>
      <pc:docMkLst>
        <pc:docMk/>
      </pc:docMkLst>
      <pc:sldChg chg="addSp delSp modSp mod setBg">
        <pc:chgData name="Joshua Rogers" userId="S::d00270079@utahtech.edu::e2813e91-dd32-46f2-bf97-d7ecf95f49a6" providerId="AD" clId="Web-{5B3C8232-3674-2B41-2558-AFF85992B8A8}" dt="2025-09-28T07:21:15.716" v="604" actId="1076"/>
        <pc:sldMkLst>
          <pc:docMk/>
          <pc:sldMk cId="0" sldId="256"/>
        </pc:sldMkLst>
        <pc:spChg chg="add mod ord">
          <ac:chgData name="Joshua Rogers" userId="S::d00270079@utahtech.edu::e2813e91-dd32-46f2-bf97-d7ecf95f49a6" providerId="AD" clId="Web-{5B3C8232-3674-2B41-2558-AFF85992B8A8}" dt="2025-09-28T07:10:24.173" v="524" actId="1076"/>
          <ac:spMkLst>
            <pc:docMk/>
            <pc:sldMk cId="0" sldId="256"/>
            <ac:spMk id="2" creationId="{3FE9AC49-A0F8-B150-0B3D-DF72F114E808}"/>
          </ac:spMkLst>
        </pc:spChg>
        <pc:spChg chg="mod ord">
          <ac:chgData name="Joshua Rogers" userId="S::d00270079@utahtech.edu::e2813e91-dd32-46f2-bf97-d7ecf95f49a6" providerId="AD" clId="Web-{5B3C8232-3674-2B41-2558-AFF85992B8A8}" dt="2025-09-28T07:07:51.915" v="487"/>
          <ac:spMkLst>
            <pc:docMk/>
            <pc:sldMk cId="0" sldId="256"/>
            <ac:spMk id="9" creationId="{F18179D4-201A-C559-634C-F60E908435F4}"/>
          </ac:spMkLst>
        </pc:spChg>
        <pc:spChg chg="add del mod ord">
          <ac:chgData name="Joshua Rogers" userId="S::d00270079@utahtech.edu::e2813e91-dd32-46f2-bf97-d7ecf95f49a6" providerId="AD" clId="Web-{5B3C8232-3674-2B41-2558-AFF85992B8A8}" dt="2025-09-28T07:10:18.376" v="521"/>
          <ac:spMkLst>
            <pc:docMk/>
            <pc:sldMk cId="0" sldId="256"/>
            <ac:spMk id="10" creationId="{8143D700-7856-A7BD-5134-CE1990AA3935}"/>
          </ac:spMkLst>
        </pc:spChg>
        <pc:picChg chg="mod ord">
          <ac:chgData name="Joshua Rogers" userId="S::d00270079@utahtech.edu::e2813e91-dd32-46f2-bf97-d7ecf95f49a6" providerId="AD" clId="Web-{5B3C8232-3674-2B41-2558-AFF85992B8A8}" dt="2025-09-28T07:21:08.762" v="601" actId="1076"/>
          <ac:picMkLst>
            <pc:docMk/>
            <pc:sldMk cId="0" sldId="256"/>
            <ac:picMk id="3" creationId="{6D730DC4-9672-85FE-72C1-4A27879ED6A5}"/>
          </ac:picMkLst>
        </pc:picChg>
        <pc:picChg chg="add mod ord">
          <ac:chgData name="Joshua Rogers" userId="S::d00270079@utahtech.edu::e2813e91-dd32-46f2-bf97-d7ecf95f49a6" providerId="AD" clId="Web-{5B3C8232-3674-2B41-2558-AFF85992B8A8}" dt="2025-09-28T07:21:15.716" v="604" actId="1076"/>
          <ac:picMkLst>
            <pc:docMk/>
            <pc:sldMk cId="0" sldId="256"/>
            <ac:picMk id="4" creationId="{AC17B0F6-3C39-2BC8-A14B-96FF6DD0543B}"/>
          </ac:picMkLst>
        </pc:picChg>
        <pc:picChg chg="add del mod ord">
          <ac:chgData name="Joshua Rogers" userId="S::d00270079@utahtech.edu::e2813e91-dd32-46f2-bf97-d7ecf95f49a6" providerId="AD" clId="Web-{5B3C8232-3674-2B41-2558-AFF85992B8A8}" dt="2025-09-28T07:10:21.095" v="523"/>
          <ac:picMkLst>
            <pc:docMk/>
            <pc:sldMk cId="0" sldId="256"/>
            <ac:picMk id="5" creationId="{7F9272ED-F681-F3C0-AD62-A532136946C5}"/>
          </ac:picMkLst>
        </pc:picChg>
      </pc:sldChg>
      <pc:sldChg chg="addSp delSp modSp mod">
        <pc:chgData name="Joshua Rogers" userId="S::d00270079@utahtech.edu::e2813e91-dd32-46f2-bf97-d7ecf95f49a6" providerId="AD" clId="Web-{5B3C8232-3674-2B41-2558-AFF85992B8A8}" dt="2025-09-28T07:14:12.621" v="557" actId="1076"/>
        <pc:sldMkLst>
          <pc:docMk/>
          <pc:sldMk cId="0" sldId="257"/>
        </pc:sldMkLst>
        <pc:spChg chg="add ord">
          <ac:chgData name="Joshua Rogers" userId="S::d00270079@utahtech.edu::e2813e91-dd32-46f2-bf97-d7ecf95f49a6" providerId="AD" clId="Web-{5B3C8232-3674-2B41-2558-AFF85992B8A8}" dt="2025-09-28T06:45:35.644" v="83"/>
          <ac:spMkLst>
            <pc:docMk/>
            <pc:sldMk cId="0" sldId="257"/>
            <ac:spMk id="3" creationId="{FAE74BA6-A013-946A-CDF1-016002A0F1E7}"/>
          </ac:spMkLst>
        </pc:spChg>
        <pc:spChg chg="mod">
          <ac:chgData name="Joshua Rogers" userId="S::d00270079@utahtech.edu::e2813e91-dd32-46f2-bf97-d7ecf95f49a6" providerId="AD" clId="Web-{5B3C8232-3674-2B41-2558-AFF85992B8A8}" dt="2025-09-28T06:48:22.670" v="199" actId="20577"/>
          <ac:spMkLst>
            <pc:docMk/>
            <pc:sldMk cId="0" sldId="257"/>
            <ac:spMk id="7" creationId="{3016398A-2C76-DFE2-46E0-8FD7E8DE14AA}"/>
          </ac:spMkLst>
        </pc:spChg>
        <pc:spChg chg="mod">
          <ac:chgData name="Joshua Rogers" userId="S::d00270079@utahtech.edu::e2813e91-dd32-46f2-bf97-d7ecf95f49a6" providerId="AD" clId="Web-{5B3C8232-3674-2B41-2558-AFF85992B8A8}" dt="2025-09-28T07:10:46.689" v="527" actId="1076"/>
          <ac:spMkLst>
            <pc:docMk/>
            <pc:sldMk cId="0" sldId="257"/>
            <ac:spMk id="10" creationId="{55FFA020-D81C-97F4-5B8A-7AC7F838EBE7}"/>
          </ac:spMkLst>
        </pc:spChg>
        <pc:spChg chg="mod">
          <ac:chgData name="Joshua Rogers" userId="S::d00270079@utahtech.edu::e2813e91-dd32-46f2-bf97-d7ecf95f49a6" providerId="AD" clId="Web-{5B3C8232-3674-2B41-2558-AFF85992B8A8}" dt="2025-09-28T07:14:12.621" v="557" actId="1076"/>
          <ac:spMkLst>
            <pc:docMk/>
            <pc:sldMk cId="0" sldId="257"/>
            <ac:spMk id="13" creationId="{F547B4E8-1B41-75BC-4DF2-58767CC0077A}"/>
          </ac:spMkLst>
        </pc:spChg>
        <pc:spChg chg="mod">
          <ac:chgData name="Joshua Rogers" userId="S::d00270079@utahtech.edu::e2813e91-dd32-46f2-bf97-d7ecf95f49a6" providerId="AD" clId="Web-{5B3C8232-3674-2B41-2558-AFF85992B8A8}" dt="2025-09-28T06:40:11.043" v="16"/>
          <ac:spMkLst>
            <pc:docMk/>
            <pc:sldMk cId="0" sldId="257"/>
            <ac:spMk id="16" creationId="{EB14A918-64B9-E3BE-CF2C-A7A53769C11E}"/>
          </ac:spMkLst>
        </pc:spChg>
        <pc:spChg chg="mod">
          <ac:chgData name="Joshua Rogers" userId="S::d00270079@utahtech.edu::e2813e91-dd32-46f2-bf97-d7ecf95f49a6" providerId="AD" clId="Web-{5B3C8232-3674-2B41-2558-AFF85992B8A8}" dt="2025-09-28T06:57:37.196" v="319" actId="1076"/>
          <ac:spMkLst>
            <pc:docMk/>
            <pc:sldMk cId="0" sldId="257"/>
            <ac:spMk id="24" creationId="{B303AA8E-8985-E60E-F80C-14171DECEF8C}"/>
          </ac:spMkLst>
        </pc:spChg>
        <pc:picChg chg="add del mod">
          <ac:chgData name="Joshua Rogers" userId="S::d00270079@utahtech.edu::e2813e91-dd32-46f2-bf97-d7ecf95f49a6" providerId="AD" clId="Web-{5B3C8232-3674-2B41-2558-AFF85992B8A8}" dt="2025-09-28T07:11:48.410" v="539"/>
          <ac:picMkLst>
            <pc:docMk/>
            <pc:sldMk cId="0" sldId="257"/>
            <ac:picMk id="2" creationId="{FF197697-CFD2-08BE-EB45-9FCE97574BCD}"/>
          </ac:picMkLst>
        </pc:picChg>
        <pc:picChg chg="add mod ord">
          <ac:chgData name="Joshua Rogers" userId="S::d00270079@utahtech.edu::e2813e91-dd32-46f2-bf97-d7ecf95f49a6" providerId="AD" clId="Web-{5B3C8232-3674-2B41-2558-AFF85992B8A8}" dt="2025-09-28T07:10:58.220" v="529" actId="1076"/>
          <ac:picMkLst>
            <pc:docMk/>
            <pc:sldMk cId="0" sldId="257"/>
            <ac:picMk id="9" creationId="{4208BBD4-22AC-5BE5-466C-D442ACB9A850}"/>
          </ac:picMkLst>
        </pc:picChg>
        <pc:picChg chg="add mod">
          <ac:chgData name="Joshua Rogers" userId="S::d00270079@utahtech.edu::e2813e91-dd32-46f2-bf97-d7ecf95f49a6" providerId="AD" clId="Web-{5B3C8232-3674-2B41-2558-AFF85992B8A8}" dt="2025-09-28T07:14:05.292" v="556" actId="1076"/>
          <ac:picMkLst>
            <pc:docMk/>
            <pc:sldMk cId="0" sldId="257"/>
            <ac:picMk id="11" creationId="{BDE81C8C-4F3A-427B-D37E-4F75B3F82C79}"/>
          </ac:picMkLst>
        </pc:picChg>
      </pc:sldChg>
      <pc:sldChg chg="addSp delSp modSp mod modTransition">
        <pc:chgData name="Joshua Rogers" userId="S::d00270079@utahtech.edu::e2813e91-dd32-46f2-bf97-d7ecf95f49a6" providerId="AD" clId="Web-{5B3C8232-3674-2B41-2558-AFF85992B8A8}" dt="2025-09-28T07:18:16.331" v="579"/>
        <pc:sldMkLst>
          <pc:docMk/>
          <pc:sldMk cId="0" sldId="258"/>
        </pc:sldMkLst>
        <pc:spChg chg="ord">
          <ac:chgData name="Joshua Rogers" userId="S::d00270079@utahtech.edu::e2813e91-dd32-46f2-bf97-d7ecf95f49a6" providerId="AD" clId="Web-{5B3C8232-3674-2B41-2558-AFF85992B8A8}" dt="2025-09-28T06:45:48.833" v="94"/>
          <ac:spMkLst>
            <pc:docMk/>
            <pc:sldMk cId="0" sldId="258"/>
            <ac:spMk id="3" creationId="{00000000-0000-0000-0000-000000000000}"/>
          </ac:spMkLst>
        </pc:spChg>
        <pc:spChg chg="ord">
          <ac:chgData name="Joshua Rogers" userId="S::d00270079@utahtech.edu::e2813e91-dd32-46f2-bf97-d7ecf95f49a6" providerId="AD" clId="Web-{5B3C8232-3674-2B41-2558-AFF85992B8A8}" dt="2025-09-28T06:56:45.446" v="302"/>
          <ac:spMkLst>
            <pc:docMk/>
            <pc:sldMk cId="0" sldId="258"/>
            <ac:spMk id="5" creationId="{E81498FB-C0B1-CC1E-5932-05861E1B3B9F}"/>
          </ac:spMkLst>
        </pc:spChg>
        <pc:spChg chg="ord">
          <ac:chgData name="Joshua Rogers" userId="S::d00270079@utahtech.edu::e2813e91-dd32-46f2-bf97-d7ecf95f49a6" providerId="AD" clId="Web-{5B3C8232-3674-2B41-2558-AFF85992B8A8}" dt="2025-09-28T06:56:44.336" v="301"/>
          <ac:spMkLst>
            <pc:docMk/>
            <pc:sldMk cId="0" sldId="258"/>
            <ac:spMk id="6" creationId="{F17478E6-1494-3AF5-7BC3-B54DB407F4B1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56:59.587" v="314"/>
          <ac:spMkLst>
            <pc:docMk/>
            <pc:sldMk cId="0" sldId="258"/>
            <ac:spMk id="7" creationId="{510CC779-9A2E-1E89-6C0D-BEB028BA9089}"/>
          </ac:spMkLst>
        </pc:spChg>
        <pc:spChg chg="del">
          <ac:chgData name="Joshua Rogers" userId="S::d00270079@utahtech.edu::e2813e91-dd32-46f2-bf97-d7ecf95f49a6" providerId="AD" clId="Web-{5B3C8232-3674-2B41-2558-AFF85992B8A8}" dt="2025-09-28T06:40:20.576" v="17"/>
          <ac:spMkLst>
            <pc:docMk/>
            <pc:sldMk cId="0" sldId="258"/>
            <ac:spMk id="8" creationId="{11ECB7C9-E645-DF8A-3122-C99C11BD8BCE}"/>
          </ac:spMkLst>
        </pc:spChg>
        <pc:spChg chg="mod">
          <ac:chgData name="Joshua Rogers" userId="S::d00270079@utahtech.edu::e2813e91-dd32-46f2-bf97-d7ecf95f49a6" providerId="AD" clId="Web-{5B3C8232-3674-2B41-2558-AFF85992B8A8}" dt="2025-09-28T06:50:18.498" v="235" actId="1076"/>
          <ac:spMkLst>
            <pc:docMk/>
            <pc:sldMk cId="0" sldId="258"/>
            <ac:spMk id="9" creationId="{34105D8D-CE48-A96B-6DF0-C5C66BAC3785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5:50.161" v="95"/>
          <ac:spMkLst>
            <pc:docMk/>
            <pc:sldMk cId="0" sldId="258"/>
            <ac:spMk id="12" creationId="{9E40B4BF-627C-3760-F9D8-86B263DA7201}"/>
          </ac:spMkLst>
        </pc:spChg>
        <pc:spChg chg="ord">
          <ac:chgData name="Joshua Rogers" userId="S::d00270079@utahtech.edu::e2813e91-dd32-46f2-bf97-d7ecf95f49a6" providerId="AD" clId="Web-{5B3C8232-3674-2B41-2558-AFF85992B8A8}" dt="2025-09-28T06:56:59.290" v="313"/>
          <ac:spMkLst>
            <pc:docMk/>
            <pc:sldMk cId="0" sldId="258"/>
            <ac:spMk id="14" creationId="{B92C2AE5-06DA-2B51-45A2-2C18462C6172}"/>
          </ac:spMkLst>
        </pc:spChg>
        <pc:spChg chg="mod ord">
          <ac:chgData name="Joshua Rogers" userId="S::d00270079@utahtech.edu::e2813e91-dd32-46f2-bf97-d7ecf95f49a6" providerId="AD" clId="Web-{5B3C8232-3674-2B41-2558-AFF85992B8A8}" dt="2025-09-28T06:58:17.457" v="327" actId="1076"/>
          <ac:spMkLst>
            <pc:docMk/>
            <pc:sldMk cId="0" sldId="258"/>
            <ac:spMk id="16" creationId="{2148A6A6-59D3-D3B8-BA12-4BE0F6DE5C12}"/>
          </ac:spMkLst>
        </pc:spChg>
        <pc:picChg chg="add mod ord">
          <ac:chgData name="Joshua Rogers" userId="S::d00270079@utahtech.edu::e2813e91-dd32-46f2-bf97-d7ecf95f49a6" providerId="AD" clId="Web-{5B3C8232-3674-2B41-2558-AFF85992B8A8}" dt="2025-09-28T06:56:56.962" v="312" actId="1076"/>
          <ac:picMkLst>
            <pc:docMk/>
            <pc:sldMk cId="0" sldId="258"/>
            <ac:picMk id="15" creationId="{18295C56-4024-598E-6279-2045A57271E6}"/>
          </ac:picMkLst>
        </pc:picChg>
      </pc:sldChg>
      <pc:sldChg chg="addSp modSp mod">
        <pc:chgData name="Joshua Rogers" userId="S::d00270079@utahtech.edu::e2813e91-dd32-46f2-bf97-d7ecf95f49a6" providerId="AD" clId="Web-{5B3C8232-3674-2B41-2558-AFF85992B8A8}" dt="2025-09-28T07:02:57.212" v="398"/>
        <pc:sldMkLst>
          <pc:docMk/>
          <pc:sldMk cId="0" sldId="259"/>
        </pc:sldMkLst>
        <pc:spChg chg="mod">
          <ac:chgData name="Joshua Rogers" userId="S::d00270079@utahtech.edu::e2813e91-dd32-46f2-bf97-d7ecf95f49a6" providerId="AD" clId="Web-{5B3C8232-3674-2B41-2558-AFF85992B8A8}" dt="2025-09-28T07:02:48.758" v="395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Joshua Rogers" userId="S::d00270079@utahtech.edu::e2813e91-dd32-46f2-bf97-d7ecf95f49a6" providerId="AD" clId="Web-{5B3C8232-3674-2B41-2558-AFF85992B8A8}" dt="2025-09-28T06:41:21.195" v="36" actId="14100"/>
          <ac:spMkLst>
            <pc:docMk/>
            <pc:sldMk cId="0" sldId="259"/>
            <ac:spMk id="3" creationId="{00000000-0000-0000-0000-000000000000}"/>
          </ac:spMkLst>
        </pc:spChg>
        <pc:spChg chg="mod">
          <ac:chgData name="Joshua Rogers" userId="S::d00270079@utahtech.edu::e2813e91-dd32-46f2-bf97-d7ecf95f49a6" providerId="AD" clId="Web-{5B3C8232-3674-2B41-2558-AFF85992B8A8}" dt="2025-09-28T06:50:01.794" v="231" actId="1076"/>
          <ac:spMkLst>
            <pc:docMk/>
            <pc:sldMk cId="0" sldId="259"/>
            <ac:spMk id="8" creationId="{829954B8-09A3-8569-3793-1FDF31464FAF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1:16.882" v="35"/>
          <ac:spMkLst>
            <pc:docMk/>
            <pc:sldMk cId="0" sldId="259"/>
            <ac:spMk id="9" creationId="{75E48573-0E5E-720D-FE9C-839B01D61E06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6:14.944" v="133"/>
          <ac:spMkLst>
            <pc:docMk/>
            <pc:sldMk cId="0" sldId="259"/>
            <ac:spMk id="11" creationId="{10B26456-E6BB-01D6-6E13-DA111751C75E}"/>
          </ac:spMkLst>
        </pc:spChg>
        <pc:picChg chg="add mod ord">
          <ac:chgData name="Joshua Rogers" userId="S::d00270079@utahtech.edu::e2813e91-dd32-46f2-bf97-d7ecf95f49a6" providerId="AD" clId="Web-{5B3C8232-3674-2B41-2558-AFF85992B8A8}" dt="2025-09-28T07:02:57.212" v="398"/>
          <ac:picMkLst>
            <pc:docMk/>
            <pc:sldMk cId="0" sldId="259"/>
            <ac:picMk id="13" creationId="{96137C41-CB60-6124-9F5F-A60D917B9612}"/>
          </ac:picMkLst>
        </pc:picChg>
      </pc:sldChg>
      <pc:sldChg chg="addSp modSp mod">
        <pc:chgData name="Joshua Rogers" userId="S::d00270079@utahtech.edu::e2813e91-dd32-46f2-bf97-d7ecf95f49a6" providerId="AD" clId="Web-{5B3C8232-3674-2B41-2558-AFF85992B8A8}" dt="2025-09-28T07:03:29.667" v="413" actId="1076"/>
        <pc:sldMkLst>
          <pc:docMk/>
          <pc:sldMk cId="0" sldId="260"/>
        </pc:sldMkLst>
        <pc:spChg chg="mod ord">
          <ac:chgData name="Joshua Rogers" userId="S::d00270079@utahtech.edu::e2813e91-dd32-46f2-bf97-d7ecf95f49a6" providerId="AD" clId="Web-{5B3C8232-3674-2B41-2558-AFF85992B8A8}" dt="2025-09-28T07:03:08.838" v="401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Joshua Rogers" userId="S::d00270079@utahtech.edu::e2813e91-dd32-46f2-bf97-d7ecf95f49a6" providerId="AD" clId="Web-{5B3C8232-3674-2B41-2558-AFF85992B8A8}" dt="2025-09-28T06:41:47.637" v="43" actId="14100"/>
          <ac:spMkLst>
            <pc:docMk/>
            <pc:sldMk cId="0" sldId="260"/>
            <ac:spMk id="3" creationId="{00000000-0000-0000-0000-000000000000}"/>
          </ac:spMkLst>
        </pc:spChg>
        <pc:spChg chg="mod">
          <ac:chgData name="Joshua Rogers" userId="S::d00270079@utahtech.edu::e2813e91-dd32-46f2-bf97-d7ecf95f49a6" providerId="AD" clId="Web-{5B3C8232-3674-2B41-2558-AFF85992B8A8}" dt="2025-09-28T06:49:54.981" v="229" actId="1076"/>
          <ac:spMkLst>
            <pc:docMk/>
            <pc:sldMk cId="0" sldId="260"/>
            <ac:spMk id="8" creationId="{CEDBDAF7-1B85-D45B-7C27-5118718A5056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6:20.976" v="142"/>
          <ac:spMkLst>
            <pc:docMk/>
            <pc:sldMk cId="0" sldId="260"/>
            <ac:spMk id="9" creationId="{CF8EC929-62E1-6994-F992-DB59BB921DC3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6:21.554" v="143"/>
          <ac:spMkLst>
            <pc:docMk/>
            <pc:sldMk cId="0" sldId="260"/>
            <ac:spMk id="11" creationId="{214A457C-5429-A9FB-759B-D9D233977326}"/>
          </ac:spMkLst>
        </pc:spChg>
        <pc:picChg chg="add mod ord">
          <ac:chgData name="Joshua Rogers" userId="S::d00270079@utahtech.edu::e2813e91-dd32-46f2-bf97-d7ecf95f49a6" providerId="AD" clId="Web-{5B3C8232-3674-2B41-2558-AFF85992B8A8}" dt="2025-09-28T07:03:29.667" v="413" actId="1076"/>
          <ac:picMkLst>
            <pc:docMk/>
            <pc:sldMk cId="0" sldId="260"/>
            <ac:picMk id="13" creationId="{0F7A96FA-0AA5-1A65-4884-0742127DF698}"/>
          </ac:picMkLst>
        </pc:picChg>
      </pc:sldChg>
      <pc:sldChg chg="addSp delSp modSp mod">
        <pc:chgData name="Joshua Rogers" userId="S::d00270079@utahtech.edu::e2813e91-dd32-46f2-bf97-d7ecf95f49a6" providerId="AD" clId="Web-{5B3C8232-3674-2B41-2558-AFF85992B8A8}" dt="2025-09-28T07:04:03.511" v="420" actId="1076"/>
        <pc:sldMkLst>
          <pc:docMk/>
          <pc:sldMk cId="0" sldId="261"/>
        </pc:sldMkLst>
        <pc:spChg chg="mod">
          <ac:chgData name="Joshua Rogers" userId="S::d00270079@utahtech.edu::e2813e91-dd32-46f2-bf97-d7ecf95f49a6" providerId="AD" clId="Web-{5B3C8232-3674-2B41-2558-AFF85992B8A8}" dt="2025-09-28T06:49:05.786" v="213" actId="1076"/>
          <ac:spMkLst>
            <pc:docMk/>
            <pc:sldMk cId="0" sldId="261"/>
            <ac:spMk id="7" creationId="{CED38C07-64B7-66CB-A306-9BFEADE1AB61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2:08.905" v="56"/>
          <ac:spMkLst>
            <pc:docMk/>
            <pc:sldMk cId="0" sldId="261"/>
            <ac:spMk id="8" creationId="{9E2467B6-F7AF-88E7-CAA4-D6380C4B19C7}"/>
          </ac:spMkLst>
        </pc:spChg>
        <pc:spChg chg="del">
          <ac:chgData name="Joshua Rogers" userId="S::d00270079@utahtech.edu::e2813e91-dd32-46f2-bf97-d7ecf95f49a6" providerId="AD" clId="Web-{5B3C8232-3674-2B41-2558-AFF85992B8A8}" dt="2025-09-28T06:42:06.920" v="53"/>
          <ac:spMkLst>
            <pc:docMk/>
            <pc:sldMk cId="0" sldId="261"/>
            <ac:spMk id="9" creationId="{A65A11FD-AC78-B795-B049-4D0CACFEA73B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6:29.179" v="153"/>
          <ac:spMkLst>
            <pc:docMk/>
            <pc:sldMk cId="0" sldId="261"/>
            <ac:spMk id="12" creationId="{B4DB0166-2C77-E32D-CF04-4D0A5AEF2541}"/>
          </ac:spMkLst>
        </pc:spChg>
        <pc:spChg chg="mod">
          <ac:chgData name="Joshua Rogers" userId="S::d00270079@utahtech.edu::e2813e91-dd32-46f2-bf97-d7ecf95f49a6" providerId="AD" clId="Web-{5B3C8232-3674-2B41-2558-AFF85992B8A8}" dt="2025-09-28T07:03:50.464" v="417" actId="1076"/>
          <ac:spMkLst>
            <pc:docMk/>
            <pc:sldMk cId="0" sldId="261"/>
            <ac:spMk id="19" creationId="{4386CADF-3C8B-CC4C-187A-99AB0B22304F}"/>
          </ac:spMkLst>
        </pc:spChg>
        <pc:picChg chg="add mod">
          <ac:chgData name="Joshua Rogers" userId="S::d00270079@utahtech.edu::e2813e91-dd32-46f2-bf97-d7ecf95f49a6" providerId="AD" clId="Web-{5B3C8232-3674-2B41-2558-AFF85992B8A8}" dt="2025-09-28T07:04:03.511" v="420" actId="1076"/>
          <ac:picMkLst>
            <pc:docMk/>
            <pc:sldMk cId="0" sldId="261"/>
            <ac:picMk id="14" creationId="{F97885F1-F833-2E06-BBE0-C4D91C6908CD}"/>
          </ac:picMkLst>
        </pc:picChg>
      </pc:sldChg>
      <pc:sldChg chg="addSp modSp mod">
        <pc:chgData name="Joshua Rogers" userId="S::d00270079@utahtech.edu::e2813e91-dd32-46f2-bf97-d7ecf95f49a6" providerId="AD" clId="Web-{5B3C8232-3674-2B41-2558-AFF85992B8A8}" dt="2025-09-28T07:05:30.646" v="446" actId="14100"/>
        <pc:sldMkLst>
          <pc:docMk/>
          <pc:sldMk cId="0" sldId="263"/>
        </pc:sldMkLst>
        <pc:spChg chg="mod">
          <ac:chgData name="Joshua Rogers" userId="S::d00270079@utahtech.edu::e2813e91-dd32-46f2-bf97-d7ecf95f49a6" providerId="AD" clId="Web-{5B3C8232-3674-2B41-2558-AFF85992B8A8}" dt="2025-09-28T07:05:30.646" v="446" actId="14100"/>
          <ac:spMkLst>
            <pc:docMk/>
            <pc:sldMk cId="0" sldId="263"/>
            <ac:spMk id="2" creationId="{00000000-0000-0000-0000-000000000000}"/>
          </ac:spMkLst>
        </pc:spChg>
        <pc:spChg chg="mod">
          <ac:chgData name="Joshua Rogers" userId="S::d00270079@utahtech.edu::e2813e91-dd32-46f2-bf97-d7ecf95f49a6" providerId="AD" clId="Web-{5B3C8232-3674-2B41-2558-AFF85992B8A8}" dt="2025-09-28T06:49:35.853" v="225" actId="1076"/>
          <ac:spMkLst>
            <pc:docMk/>
            <pc:sldMk cId="0" sldId="263"/>
            <ac:spMk id="8" creationId="{1FB000C7-7082-0AC1-DFC3-C90AC41FABA3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6:53.837" v="179"/>
          <ac:spMkLst>
            <pc:docMk/>
            <pc:sldMk cId="0" sldId="263"/>
            <ac:spMk id="9" creationId="{233C3F45-8719-536E-496A-BFC8D76DDDF3}"/>
          </ac:spMkLst>
        </pc:spChg>
      </pc:sldChg>
      <pc:sldChg chg="addSp delSp modSp mod">
        <pc:chgData name="Joshua Rogers" userId="S::d00270079@utahtech.edu::e2813e91-dd32-46f2-bf97-d7ecf95f49a6" providerId="AD" clId="Web-{5B3C8232-3674-2B41-2558-AFF85992B8A8}" dt="2025-09-28T07:15:45.155" v="571" actId="1076"/>
        <pc:sldMkLst>
          <pc:docMk/>
          <pc:sldMk cId="0" sldId="264"/>
        </pc:sldMkLst>
        <pc:spChg chg="mod">
          <ac:chgData name="Joshua Rogers" userId="S::d00270079@utahtech.edu::e2813e91-dd32-46f2-bf97-d7ecf95f49a6" providerId="AD" clId="Web-{5B3C8232-3674-2B41-2558-AFF85992B8A8}" dt="2025-09-28T07:09:53.844" v="516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Joshua Rogers" userId="S::d00270079@utahtech.edu::e2813e91-dd32-46f2-bf97-d7ecf95f49a6" providerId="AD" clId="Web-{5B3C8232-3674-2B41-2558-AFF85992B8A8}" dt="2025-09-28T07:05:40.303" v="448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Joshua Rogers" userId="S::d00270079@utahtech.edu::e2813e91-dd32-46f2-bf97-d7ecf95f49a6" providerId="AD" clId="Web-{5B3C8232-3674-2B41-2558-AFF85992B8A8}" dt="2025-09-28T06:49:50.402" v="228" actId="1076"/>
          <ac:spMkLst>
            <pc:docMk/>
            <pc:sldMk cId="0" sldId="264"/>
            <ac:spMk id="8" creationId="{7F507AE4-777F-8543-12C8-02ED38F9A3A3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7:00.853" v="187"/>
          <ac:spMkLst>
            <pc:docMk/>
            <pc:sldMk cId="0" sldId="264"/>
            <ac:spMk id="10" creationId="{544DDD7B-2B3F-8B18-8EF9-45F17C452CF9}"/>
          </ac:spMkLst>
        </pc:spChg>
        <pc:spChg chg="add del">
          <ac:chgData name="Joshua Rogers" userId="S::d00270079@utahtech.edu::e2813e91-dd32-46f2-bf97-d7ecf95f49a6" providerId="AD" clId="Web-{5B3C8232-3674-2B41-2558-AFF85992B8A8}" dt="2025-09-28T06:52:03.177" v="271"/>
          <ac:spMkLst>
            <pc:docMk/>
            <pc:sldMk cId="0" sldId="264"/>
            <ac:spMk id="12" creationId="{5E307DD7-C52C-3CA2-5EC3-E5648D81B911}"/>
          </ac:spMkLst>
        </pc:spChg>
        <pc:picChg chg="mod">
          <ac:chgData name="Joshua Rogers" userId="S::d00270079@utahtech.edu::e2813e91-dd32-46f2-bf97-d7ecf95f49a6" providerId="AD" clId="Web-{5B3C8232-3674-2B41-2558-AFF85992B8A8}" dt="2025-09-28T07:14:58.810" v="565"/>
          <ac:picMkLst>
            <pc:docMk/>
            <pc:sldMk cId="0" sldId="264"/>
            <ac:picMk id="7" creationId="{2895E4FB-4D5A-EBF7-2C57-3E2E9A43F21E}"/>
          </ac:picMkLst>
        </pc:picChg>
        <pc:picChg chg="add mod">
          <ac:chgData name="Joshua Rogers" userId="S::d00270079@utahtech.edu::e2813e91-dd32-46f2-bf97-d7ecf95f49a6" providerId="AD" clId="Web-{5B3C8232-3674-2B41-2558-AFF85992B8A8}" dt="2025-09-28T07:15:45.155" v="571" actId="1076"/>
          <ac:picMkLst>
            <pc:docMk/>
            <pc:sldMk cId="0" sldId="264"/>
            <ac:picMk id="11" creationId="{55A52BF0-32C9-C753-7E97-48C57F2DBF0A}"/>
          </ac:picMkLst>
        </pc:picChg>
        <pc:picChg chg="add mod ord">
          <ac:chgData name="Joshua Rogers" userId="S::d00270079@utahtech.edu::e2813e91-dd32-46f2-bf97-d7ecf95f49a6" providerId="AD" clId="Web-{5B3C8232-3674-2B41-2558-AFF85992B8A8}" dt="2025-09-28T07:10:10.204" v="520" actId="1076"/>
          <ac:picMkLst>
            <pc:docMk/>
            <pc:sldMk cId="0" sldId="264"/>
            <ac:picMk id="14" creationId="{70DE93D1-8573-59C2-89C8-20799FA86356}"/>
          </ac:picMkLst>
        </pc:picChg>
      </pc:sldChg>
      <pc:sldChg chg="addSp delSp modSp mod modShow">
        <pc:chgData name="Joshua Rogers" userId="S::d00270079@utahtech.edu::e2813e91-dd32-46f2-bf97-d7ecf95f49a6" providerId="AD" clId="Web-{5B3C8232-3674-2B41-2558-AFF85992B8A8}" dt="2025-09-28T06:51:36.064" v="261" actId="20577"/>
        <pc:sldMkLst>
          <pc:docMk/>
          <pc:sldMk cId="2132890687" sldId="265"/>
        </pc:sldMkLst>
        <pc:spChg chg="mod">
          <ac:chgData name="Joshua Rogers" userId="S::d00270079@utahtech.edu::e2813e91-dd32-46f2-bf97-d7ecf95f49a6" providerId="AD" clId="Web-{5B3C8232-3674-2B41-2558-AFF85992B8A8}" dt="2025-09-28T06:51:36.064" v="261" actId="20577"/>
          <ac:spMkLst>
            <pc:docMk/>
            <pc:sldMk cId="2132890687" sldId="265"/>
            <ac:spMk id="2" creationId="{031646A0-D188-5863-1747-FC14B734980E}"/>
          </ac:spMkLst>
        </pc:spChg>
        <pc:spChg chg="mod">
          <ac:chgData name="Joshua Rogers" userId="S::d00270079@utahtech.edu::e2813e91-dd32-46f2-bf97-d7ecf95f49a6" providerId="AD" clId="Web-{5B3C8232-3674-2B41-2558-AFF85992B8A8}" dt="2025-09-28T06:49:58.372" v="230" actId="1076"/>
          <ac:spMkLst>
            <pc:docMk/>
            <pc:sldMk cId="2132890687" sldId="265"/>
            <ac:spMk id="8" creationId="{B3320933-5687-800B-F69D-7E307E226651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1:41.276" v="41"/>
          <ac:spMkLst>
            <pc:docMk/>
            <pc:sldMk cId="2132890687" sldId="265"/>
            <ac:spMk id="9" creationId="{32E68AAC-496C-A67D-F2BA-C1B0D1194D58}"/>
          </ac:spMkLst>
        </pc:spChg>
        <pc:spChg chg="del">
          <ac:chgData name="Joshua Rogers" userId="S::d00270079@utahtech.edu::e2813e91-dd32-46f2-bf97-d7ecf95f49a6" providerId="AD" clId="Web-{5B3C8232-3674-2B41-2558-AFF85992B8A8}" dt="2025-09-28T06:41:39.042" v="38"/>
          <ac:spMkLst>
            <pc:docMk/>
            <pc:sldMk cId="2132890687" sldId="265"/>
            <ac:spMk id="11" creationId="{38E74E01-CA00-C4CF-5738-BC7CEDF80F3B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7:25.307" v="195"/>
          <ac:spMkLst>
            <pc:docMk/>
            <pc:sldMk cId="2132890687" sldId="265"/>
            <ac:spMk id="12" creationId="{40D75EEC-C3DD-C11D-7F4E-5C78D77028DB}"/>
          </ac:spMkLst>
        </pc:spChg>
      </pc:sldChg>
      <pc:sldChg chg="addSp delSp modSp mod setBg">
        <pc:chgData name="Joshua Rogers" userId="S::d00270079@utahtech.edu::e2813e91-dd32-46f2-bf97-d7ecf95f49a6" providerId="AD" clId="Web-{5B3C8232-3674-2B41-2558-AFF85992B8A8}" dt="2025-09-28T07:05:18.645" v="444" actId="1076"/>
        <pc:sldMkLst>
          <pc:docMk/>
          <pc:sldMk cId="2796060109" sldId="267"/>
        </pc:sldMkLst>
        <pc:spChg chg="mod">
          <ac:chgData name="Joshua Rogers" userId="S::d00270079@utahtech.edu::e2813e91-dd32-46f2-bf97-d7ecf95f49a6" providerId="AD" clId="Web-{5B3C8232-3674-2B41-2558-AFF85992B8A8}" dt="2025-09-28T06:49:43.448" v="227" actId="1076"/>
          <ac:spMkLst>
            <pc:docMk/>
            <pc:sldMk cId="2796060109" sldId="267"/>
            <ac:spMk id="7" creationId="{A4B9EC59-88CE-C899-3850-F8EFB14194CE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3:00.818" v="65"/>
          <ac:spMkLst>
            <pc:docMk/>
            <pc:sldMk cId="2796060109" sldId="267"/>
            <ac:spMk id="8" creationId="{16E86D03-963C-AFF6-33D1-91CF1C01EF0F}"/>
          </ac:spMkLst>
        </pc:spChg>
        <pc:spChg chg="del">
          <ac:chgData name="Joshua Rogers" userId="S::d00270079@utahtech.edu::e2813e91-dd32-46f2-bf97-d7ecf95f49a6" providerId="AD" clId="Web-{5B3C8232-3674-2B41-2558-AFF85992B8A8}" dt="2025-09-28T06:38:04.272" v="2"/>
          <ac:spMkLst>
            <pc:docMk/>
            <pc:sldMk cId="2796060109" sldId="267"/>
            <ac:spMk id="9" creationId="{89DE30D0-AA67-5460-C7F4-F26FF1938093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6:44.493" v="172"/>
          <ac:spMkLst>
            <pc:docMk/>
            <pc:sldMk cId="2796060109" sldId="267"/>
            <ac:spMk id="12" creationId="{46EDC724-E154-C546-E612-6DD6B9E02C98}"/>
          </ac:spMkLst>
        </pc:spChg>
        <pc:spChg chg="mod">
          <ac:chgData name="Joshua Rogers" userId="S::d00270079@utahtech.edu::e2813e91-dd32-46f2-bf97-d7ecf95f49a6" providerId="AD" clId="Web-{5B3C8232-3674-2B41-2558-AFF85992B8A8}" dt="2025-09-28T07:05:01.988" v="438" actId="14100"/>
          <ac:spMkLst>
            <pc:docMk/>
            <pc:sldMk cId="2796060109" sldId="267"/>
            <ac:spMk id="19" creationId="{1A668254-3592-DB1C-1D06-CCD676974416}"/>
          </ac:spMkLst>
        </pc:spChg>
        <pc:picChg chg="add mod ord">
          <ac:chgData name="Joshua Rogers" userId="S::d00270079@utahtech.edu::e2813e91-dd32-46f2-bf97-d7ecf95f49a6" providerId="AD" clId="Web-{5B3C8232-3674-2B41-2558-AFF85992B8A8}" dt="2025-09-28T07:05:18.645" v="444" actId="1076"/>
          <ac:picMkLst>
            <pc:docMk/>
            <pc:sldMk cId="2796060109" sldId="267"/>
            <ac:picMk id="14" creationId="{207EFDA8-D716-DE94-0802-FB806F44B92D}"/>
          </ac:picMkLst>
        </pc:picChg>
      </pc:sldChg>
      <pc:sldChg chg="addSp modSp mod setBg">
        <pc:chgData name="Joshua Rogers" userId="S::d00270079@utahtech.edu::e2813e91-dd32-46f2-bf97-d7ecf95f49a6" providerId="AD" clId="Web-{5B3C8232-3674-2B41-2558-AFF85992B8A8}" dt="2025-09-28T07:13:04.602" v="548" actId="1076"/>
        <pc:sldMkLst>
          <pc:docMk/>
          <pc:sldMk cId="3897949706" sldId="268"/>
        </pc:sldMkLst>
        <pc:spChg chg="mod">
          <ac:chgData name="Joshua Rogers" userId="S::d00270079@utahtech.edu::e2813e91-dd32-46f2-bf97-d7ecf95f49a6" providerId="AD" clId="Web-{5B3C8232-3674-2B41-2558-AFF85992B8A8}" dt="2025-09-28T06:51:49.004" v="267" actId="20577"/>
          <ac:spMkLst>
            <pc:docMk/>
            <pc:sldMk cId="3897949706" sldId="268"/>
            <ac:spMk id="2" creationId="{847A0C18-48E4-F830-6733-BB15EA10CB35}"/>
          </ac:spMkLst>
        </pc:spChg>
        <pc:spChg chg="mod">
          <ac:chgData name="Joshua Rogers" userId="S::d00270079@utahtech.edu::e2813e91-dd32-46f2-bf97-d7ecf95f49a6" providerId="AD" clId="Web-{5B3C8232-3674-2B41-2558-AFF85992B8A8}" dt="2025-09-28T06:49:38.870" v="226" actId="1076"/>
          <ac:spMkLst>
            <pc:docMk/>
            <pc:sldMk cId="3897949706" sldId="268"/>
            <ac:spMk id="4" creationId="{E6780E4D-1E4D-9625-97D4-E6CA6E9C92F6}"/>
          </ac:spMkLst>
        </pc:spChg>
        <pc:spChg chg="mod">
          <ac:chgData name="Joshua Rogers" userId="S::d00270079@utahtech.edu::e2813e91-dd32-46f2-bf97-d7ecf95f49a6" providerId="AD" clId="Web-{5B3C8232-3674-2B41-2558-AFF85992B8A8}" dt="2025-09-28T06:43:49.682" v="69"/>
          <ac:spMkLst>
            <pc:docMk/>
            <pc:sldMk cId="3897949706" sldId="268"/>
            <ac:spMk id="28" creationId="{F513A1D5-8BB3-0ECC-AF5B-FBCC2A1F3379}"/>
          </ac:spMkLst>
        </pc:spChg>
        <pc:picChg chg="add mod">
          <ac:chgData name="Joshua Rogers" userId="S::d00270079@utahtech.edu::e2813e91-dd32-46f2-bf97-d7ecf95f49a6" providerId="AD" clId="Web-{5B3C8232-3674-2B41-2558-AFF85992B8A8}" dt="2025-09-28T07:13:04.602" v="548" actId="1076"/>
          <ac:picMkLst>
            <pc:docMk/>
            <pc:sldMk cId="3897949706" sldId="268"/>
            <ac:picMk id="8" creationId="{BBCBC5DA-AFBF-476F-EC62-52E91A276047}"/>
          </ac:picMkLst>
        </pc:picChg>
      </pc:sldChg>
      <pc:sldChg chg="addSp delSp modSp mod modTransition">
        <pc:chgData name="Joshua Rogers" userId="S::d00270079@utahtech.edu::e2813e91-dd32-46f2-bf97-d7ecf95f49a6" providerId="AD" clId="Web-{5B3C8232-3674-2B41-2558-AFF85992B8A8}" dt="2025-09-28T07:18:14.924" v="578"/>
        <pc:sldMkLst>
          <pc:docMk/>
          <pc:sldMk cId="2713392865" sldId="269"/>
        </pc:sldMkLst>
        <pc:spChg chg="add ord">
          <ac:chgData name="Joshua Rogers" userId="S::d00270079@utahtech.edu::e2813e91-dd32-46f2-bf97-d7ecf95f49a6" providerId="AD" clId="Web-{5B3C8232-3674-2B41-2558-AFF85992B8A8}" dt="2025-09-28T06:41:00.989" v="25"/>
          <ac:spMkLst>
            <pc:docMk/>
            <pc:sldMk cId="2713392865" sldId="269"/>
            <ac:spMk id="7" creationId="{FC76ABDB-76D5-AE19-0B32-7E7217531EA2}"/>
          </ac:spMkLst>
        </pc:spChg>
        <pc:spChg chg="del">
          <ac:chgData name="Joshua Rogers" userId="S::d00270079@utahtech.edu::e2813e91-dd32-46f2-bf97-d7ecf95f49a6" providerId="AD" clId="Web-{5B3C8232-3674-2B41-2558-AFF85992B8A8}" dt="2025-09-28T06:40:38.798" v="21"/>
          <ac:spMkLst>
            <pc:docMk/>
            <pc:sldMk cId="2713392865" sldId="269"/>
            <ac:spMk id="8" creationId="{F6372426-D0FE-8760-0214-DB21D8F3CCFB}"/>
          </ac:spMkLst>
        </pc:spChg>
        <pc:spChg chg="mod">
          <ac:chgData name="Joshua Rogers" userId="S::d00270079@utahtech.edu::e2813e91-dd32-46f2-bf97-d7ecf95f49a6" providerId="AD" clId="Web-{5B3C8232-3674-2B41-2558-AFF85992B8A8}" dt="2025-09-28T06:50:13.763" v="234" actId="1076"/>
          <ac:spMkLst>
            <pc:docMk/>
            <pc:sldMk cId="2713392865" sldId="269"/>
            <ac:spMk id="9" creationId="{E385326B-9A6C-6C31-8923-2A7D063804D1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5:55.786" v="105"/>
          <ac:spMkLst>
            <pc:docMk/>
            <pc:sldMk cId="2713392865" sldId="269"/>
            <ac:spMk id="12" creationId="{FADD5206-5282-763F-33BF-9FD6DB79EDB4}"/>
          </ac:spMkLst>
        </pc:spChg>
        <pc:spChg chg="mod">
          <ac:chgData name="Joshua Rogers" userId="S::d00270079@utahtech.edu::e2813e91-dd32-46f2-bf97-d7ecf95f49a6" providerId="AD" clId="Web-{5B3C8232-3674-2B41-2558-AFF85992B8A8}" dt="2025-09-28T06:58:39.555" v="332" actId="1076"/>
          <ac:spMkLst>
            <pc:docMk/>
            <pc:sldMk cId="2713392865" sldId="269"/>
            <ac:spMk id="16" creationId="{59AEEC7F-0CE4-CAC9-65E6-823C75EF0387}"/>
          </ac:spMkLst>
        </pc:spChg>
        <pc:picChg chg="add mod ord">
          <ac:chgData name="Joshua Rogers" userId="S::d00270079@utahtech.edu::e2813e91-dd32-46f2-bf97-d7ecf95f49a6" providerId="AD" clId="Web-{5B3C8232-3674-2B41-2558-AFF85992B8A8}" dt="2025-09-28T06:59:08.073" v="340" actId="1076"/>
          <ac:picMkLst>
            <pc:docMk/>
            <pc:sldMk cId="2713392865" sldId="269"/>
            <ac:picMk id="15" creationId="{B5621E6B-FA8C-0326-060E-0ED6021182E8}"/>
          </ac:picMkLst>
        </pc:picChg>
      </pc:sldChg>
      <pc:sldChg chg="addSp delSp modSp mod">
        <pc:chgData name="Joshua Rogers" userId="S::d00270079@utahtech.edu::e2813e91-dd32-46f2-bf97-d7ecf95f49a6" providerId="AD" clId="Web-{5B3C8232-3674-2B41-2558-AFF85992B8A8}" dt="2025-09-28T07:13:20.415" v="552" actId="1076"/>
        <pc:sldMkLst>
          <pc:docMk/>
          <pc:sldMk cId="3226281530" sldId="270"/>
        </pc:sldMkLst>
        <pc:spChg chg="add del">
          <ac:chgData name="Joshua Rogers" userId="S::d00270079@utahtech.edu::e2813e91-dd32-46f2-bf97-d7ecf95f49a6" providerId="AD" clId="Web-{5B3C8232-3674-2B41-2558-AFF85992B8A8}" dt="2025-09-28T06:42:21.829" v="58"/>
          <ac:spMkLst>
            <pc:docMk/>
            <pc:sldMk cId="3226281530" sldId="270"/>
            <ac:spMk id="3" creationId="{0D2EDAD7-18BF-E452-C1E2-DA4C813E1754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6:39.149" v="162"/>
          <ac:spMkLst>
            <pc:docMk/>
            <pc:sldMk cId="3226281530" sldId="270"/>
            <ac:spMk id="5" creationId="{854AD9D4-8CB7-135E-A082-6DD0AA4740D8}"/>
          </ac:spMkLst>
        </pc:spChg>
        <pc:spChg chg="mod">
          <ac:chgData name="Joshua Rogers" userId="S::d00270079@utahtech.edu::e2813e91-dd32-46f2-bf97-d7ecf95f49a6" providerId="AD" clId="Web-{5B3C8232-3674-2B41-2558-AFF85992B8A8}" dt="2025-09-28T07:04:24.686" v="423" actId="1076"/>
          <ac:spMkLst>
            <pc:docMk/>
            <pc:sldMk cId="3226281530" sldId="270"/>
            <ac:spMk id="6" creationId="{ACF14DAF-9A60-8291-624C-58D41B140BF9}"/>
          </ac:spMkLst>
        </pc:spChg>
        <pc:spChg chg="mod">
          <ac:chgData name="Joshua Rogers" userId="S::d00270079@utahtech.edu::e2813e91-dd32-46f2-bf97-d7ecf95f49a6" providerId="AD" clId="Web-{5B3C8232-3674-2B41-2558-AFF85992B8A8}" dt="2025-09-28T06:49:10.495" v="215" actId="1076"/>
          <ac:spMkLst>
            <pc:docMk/>
            <pc:sldMk cId="3226281530" sldId="270"/>
            <ac:spMk id="21" creationId="{ACC677D4-82D5-992E-B3A3-3B9485C68668}"/>
          </ac:spMkLst>
        </pc:spChg>
        <pc:picChg chg="add mod">
          <ac:chgData name="Joshua Rogers" userId="S::d00270079@utahtech.edu::e2813e91-dd32-46f2-bf97-d7ecf95f49a6" providerId="AD" clId="Web-{5B3C8232-3674-2B41-2558-AFF85992B8A8}" dt="2025-09-28T07:13:20.415" v="552" actId="1076"/>
          <ac:picMkLst>
            <pc:docMk/>
            <pc:sldMk cId="3226281530" sldId="270"/>
            <ac:picMk id="3" creationId="{82862793-BCAA-7415-21A9-6EFD2B91B602}"/>
          </ac:picMkLst>
        </pc:picChg>
        <pc:picChg chg="add mod ord">
          <ac:chgData name="Joshua Rogers" userId="S::d00270079@utahtech.edu::e2813e91-dd32-46f2-bf97-d7ecf95f49a6" providerId="AD" clId="Web-{5B3C8232-3674-2B41-2558-AFF85992B8A8}" dt="2025-09-28T07:12:10.365" v="543" actId="1076"/>
          <ac:picMkLst>
            <pc:docMk/>
            <pc:sldMk cId="3226281530" sldId="270"/>
            <ac:picMk id="8" creationId="{C9E99EFF-6CA0-74ED-EAB9-5758806BA7F5}"/>
          </ac:picMkLst>
        </pc:picChg>
        <pc:picChg chg="mod">
          <ac:chgData name="Joshua Rogers" userId="S::d00270079@utahtech.edu::e2813e91-dd32-46f2-bf97-d7ecf95f49a6" providerId="AD" clId="Web-{5B3C8232-3674-2B41-2558-AFF85992B8A8}" dt="2025-09-28T06:42:51.520" v="62"/>
          <ac:picMkLst>
            <pc:docMk/>
            <pc:sldMk cId="3226281530" sldId="270"/>
            <ac:picMk id="12" creationId="{8BA0B62D-A491-50EC-9266-C0A2334A9794}"/>
          </ac:picMkLst>
        </pc:picChg>
      </pc:sldChg>
      <pc:sldChg chg="addSp delSp modSp mod modTransition">
        <pc:chgData name="Joshua Rogers" userId="S::d00270079@utahtech.edu::e2813e91-dd32-46f2-bf97-d7ecf95f49a6" providerId="AD" clId="Web-{5B3C8232-3674-2B41-2558-AFF85992B8A8}" dt="2025-09-28T07:20:59.480" v="597" actId="1076"/>
        <pc:sldMkLst>
          <pc:docMk/>
          <pc:sldMk cId="4117130950" sldId="271"/>
        </pc:sldMkLst>
        <pc:spChg chg="add ord">
          <ac:chgData name="Joshua Rogers" userId="S::d00270079@utahtech.edu::e2813e91-dd32-46f2-bf97-d7ecf95f49a6" providerId="AD" clId="Web-{5B3C8232-3674-2B41-2558-AFF85992B8A8}" dt="2025-09-28T06:41:10.397" v="29"/>
          <ac:spMkLst>
            <pc:docMk/>
            <pc:sldMk cId="4117130950" sldId="271"/>
            <ac:spMk id="7" creationId="{EB6911CF-423C-46FE-56D5-4AD6D6C08964}"/>
          </ac:spMkLst>
        </pc:spChg>
        <pc:spChg chg="del">
          <ac:chgData name="Joshua Rogers" userId="S::d00270079@utahtech.edu::e2813e91-dd32-46f2-bf97-d7ecf95f49a6" providerId="AD" clId="Web-{5B3C8232-3674-2B41-2558-AFF85992B8A8}" dt="2025-09-28T06:41:10.178" v="26"/>
          <ac:spMkLst>
            <pc:docMk/>
            <pc:sldMk cId="4117130950" sldId="271"/>
            <ac:spMk id="8" creationId="{EFD80255-559D-AA7C-CD49-73302D0E10C8}"/>
          </ac:spMkLst>
        </pc:spChg>
        <pc:spChg chg="mod">
          <ac:chgData name="Joshua Rogers" userId="S::d00270079@utahtech.edu::e2813e91-dd32-46f2-bf97-d7ecf95f49a6" providerId="AD" clId="Web-{5B3C8232-3674-2B41-2558-AFF85992B8A8}" dt="2025-09-28T06:50:09.154" v="233" actId="1076"/>
          <ac:spMkLst>
            <pc:docMk/>
            <pc:sldMk cId="4117130950" sldId="271"/>
            <ac:spMk id="9" creationId="{8E3E70C0-8999-2871-C992-1B1F3667C629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6:04.818" v="115"/>
          <ac:spMkLst>
            <pc:docMk/>
            <pc:sldMk cId="4117130950" sldId="271"/>
            <ac:spMk id="12" creationId="{6C808293-4A2E-3BB6-FFE8-BA1A9D5CEA3E}"/>
          </ac:spMkLst>
        </pc:spChg>
        <pc:spChg chg="mod ord">
          <ac:chgData name="Joshua Rogers" userId="S::d00270079@utahtech.edu::e2813e91-dd32-46f2-bf97-d7ecf95f49a6" providerId="AD" clId="Web-{5B3C8232-3674-2B41-2558-AFF85992B8A8}" dt="2025-09-28T07:19:02.160" v="580" actId="20577"/>
          <ac:spMkLst>
            <pc:docMk/>
            <pc:sldMk cId="4117130950" sldId="271"/>
            <ac:spMk id="16" creationId="{B9CA3F40-89CF-C308-36AB-E449ABDC43D1}"/>
          </ac:spMkLst>
        </pc:spChg>
        <pc:picChg chg="add mod">
          <ac:chgData name="Joshua Rogers" userId="S::d00270079@utahtech.edu::e2813e91-dd32-46f2-bf97-d7ecf95f49a6" providerId="AD" clId="Web-{5B3C8232-3674-2B41-2558-AFF85992B8A8}" dt="2025-09-28T07:20:56.574" v="596" actId="1076"/>
          <ac:picMkLst>
            <pc:docMk/>
            <pc:sldMk cId="4117130950" sldId="271"/>
            <ac:picMk id="15" creationId="{88DF6F23-5B4C-F424-2749-8E41D1BEF963}"/>
          </ac:picMkLst>
        </pc:picChg>
        <pc:picChg chg="add mod ord">
          <ac:chgData name="Joshua Rogers" userId="S::d00270079@utahtech.edu::e2813e91-dd32-46f2-bf97-d7ecf95f49a6" providerId="AD" clId="Web-{5B3C8232-3674-2B41-2558-AFF85992B8A8}" dt="2025-09-28T07:20:59.480" v="597" actId="1076"/>
          <ac:picMkLst>
            <pc:docMk/>
            <pc:sldMk cId="4117130950" sldId="271"/>
            <ac:picMk id="18" creationId="{100C7EF0-02E3-ABCC-960E-BF40A72CC654}"/>
          </ac:picMkLst>
        </pc:picChg>
      </pc:sldChg>
      <pc:sldChg chg="addSp delSp modSp mod modTransition">
        <pc:chgData name="Joshua Rogers" userId="S::d00270079@utahtech.edu::e2813e91-dd32-46f2-bf97-d7ecf95f49a6" providerId="AD" clId="Web-{5B3C8232-3674-2B41-2558-AFF85992B8A8}" dt="2025-09-28T07:18:11.612" v="576"/>
        <pc:sldMkLst>
          <pc:docMk/>
          <pc:sldMk cId="349089223" sldId="272"/>
        </pc:sldMkLst>
        <pc:spChg chg="add ord">
          <ac:chgData name="Joshua Rogers" userId="S::d00270079@utahtech.edu::e2813e91-dd32-46f2-bf97-d7ecf95f49a6" providerId="AD" clId="Web-{5B3C8232-3674-2B41-2558-AFF85992B8A8}" dt="2025-09-28T07:02:14.375" v="385"/>
          <ac:spMkLst>
            <pc:docMk/>
            <pc:sldMk cId="349089223" sldId="272"/>
            <ac:spMk id="7" creationId="{3717C983-375B-1CC3-D90D-2844B4A84A06}"/>
          </ac:spMkLst>
        </pc:spChg>
        <pc:spChg chg="del">
          <ac:chgData name="Joshua Rogers" userId="S::d00270079@utahtech.edu::e2813e91-dd32-46f2-bf97-d7ecf95f49a6" providerId="AD" clId="Web-{5B3C8232-3674-2B41-2558-AFF85992B8A8}" dt="2025-09-28T06:38:49.679" v="5"/>
          <ac:spMkLst>
            <pc:docMk/>
            <pc:sldMk cId="349089223" sldId="272"/>
            <ac:spMk id="8" creationId="{7EA06DB6-C930-1758-93E5-4216CF57BD1A}"/>
          </ac:spMkLst>
        </pc:spChg>
        <pc:spChg chg="mod">
          <ac:chgData name="Joshua Rogers" userId="S::d00270079@utahtech.edu::e2813e91-dd32-46f2-bf97-d7ecf95f49a6" providerId="AD" clId="Web-{5B3C8232-3674-2B41-2558-AFF85992B8A8}" dt="2025-09-28T06:50:05.403" v="232" actId="1076"/>
          <ac:spMkLst>
            <pc:docMk/>
            <pc:sldMk cId="349089223" sldId="272"/>
            <ac:spMk id="9" creationId="{CAE91B60-8DE7-A299-56E1-06A44ECFDD65}"/>
          </ac:spMkLst>
        </pc:spChg>
        <pc:spChg chg="add ord">
          <ac:chgData name="Joshua Rogers" userId="S::d00270079@utahtech.edu::e2813e91-dd32-46f2-bf97-d7ecf95f49a6" providerId="AD" clId="Web-{5B3C8232-3674-2B41-2558-AFF85992B8A8}" dt="2025-09-28T06:46:09.584" v="125"/>
          <ac:spMkLst>
            <pc:docMk/>
            <pc:sldMk cId="349089223" sldId="272"/>
            <ac:spMk id="12" creationId="{CB556167-E568-C21F-27AA-F311D4485A08}"/>
          </ac:spMkLst>
        </pc:spChg>
        <pc:spChg chg="mod">
          <ac:chgData name="Joshua Rogers" userId="S::d00270079@utahtech.edu::e2813e91-dd32-46f2-bf97-d7ecf95f49a6" providerId="AD" clId="Web-{5B3C8232-3674-2B41-2558-AFF85992B8A8}" dt="2025-09-28T07:01:48.512" v="377" actId="1076"/>
          <ac:spMkLst>
            <pc:docMk/>
            <pc:sldMk cId="349089223" sldId="272"/>
            <ac:spMk id="16" creationId="{AE224C20-B2E9-9CF6-772C-2C6229DF0B6A}"/>
          </ac:spMkLst>
        </pc:spChg>
        <pc:picChg chg="add mod ord">
          <ac:chgData name="Joshua Rogers" userId="S::d00270079@utahtech.edu::e2813e91-dd32-46f2-bf97-d7ecf95f49a6" providerId="AD" clId="Web-{5B3C8232-3674-2B41-2558-AFF85992B8A8}" dt="2025-09-28T07:02:31.724" v="393"/>
          <ac:picMkLst>
            <pc:docMk/>
            <pc:sldMk cId="349089223" sldId="272"/>
            <ac:picMk id="15" creationId="{03D612F5-81F8-E597-8641-E385BD545BC0}"/>
          </ac:picMkLst>
        </pc:picChg>
      </pc:sldChg>
      <pc:sldMasterChg chg="mod setBg modSldLayout">
        <pc:chgData name="Joshua Rogers" userId="S::d00270079@utahtech.edu::e2813e91-dd32-46f2-bf97-d7ecf95f49a6" providerId="AD" clId="Web-{5B3C8232-3674-2B41-2558-AFF85992B8A8}" dt="2025-09-28T06:38:37.929" v="4"/>
        <pc:sldMasterMkLst>
          <pc:docMk/>
          <pc:sldMasterMk cId="2209977519" sldId="2147483648"/>
        </pc:sldMasterMkLst>
        <pc:sldLayoutChg chg="mod">
          <pc:chgData name="Joshua Rogers" userId="S::d00270079@utahtech.edu::e2813e91-dd32-46f2-bf97-d7ecf95f49a6" providerId="AD" clId="Web-{5B3C8232-3674-2B41-2558-AFF85992B8A8}" dt="2025-09-28T06:38:37.929" v="4"/>
          <pc:sldLayoutMkLst>
            <pc:docMk/>
            <pc:sldMasterMk cId="2209977519" sldId="2147483648"/>
            <pc:sldLayoutMk cId="3168075583" sldId="2147483649"/>
          </pc:sldLayoutMkLst>
        </pc:sldLayoutChg>
        <pc:sldLayoutChg chg="mod">
          <pc:chgData name="Joshua Rogers" userId="S::d00270079@utahtech.edu::e2813e91-dd32-46f2-bf97-d7ecf95f49a6" providerId="AD" clId="Web-{5B3C8232-3674-2B41-2558-AFF85992B8A8}" dt="2025-09-28T06:38:37.929" v="4"/>
          <pc:sldLayoutMkLst>
            <pc:docMk/>
            <pc:sldMasterMk cId="2209977519" sldId="2147483648"/>
            <pc:sldLayoutMk cId="2614314258" sldId="2147483650"/>
          </pc:sldLayoutMkLst>
        </pc:sldLayoutChg>
        <pc:sldLayoutChg chg="mod">
          <pc:chgData name="Joshua Rogers" userId="S::d00270079@utahtech.edu::e2813e91-dd32-46f2-bf97-d7ecf95f49a6" providerId="AD" clId="Web-{5B3C8232-3674-2B41-2558-AFF85992B8A8}" dt="2025-09-28T06:38:37.929" v="4"/>
          <pc:sldLayoutMkLst>
            <pc:docMk/>
            <pc:sldMasterMk cId="2209977519" sldId="2147483648"/>
            <pc:sldLayoutMk cId="960648375" sldId="2147483651"/>
          </pc:sldLayoutMkLst>
        </pc:sldLayoutChg>
        <pc:sldLayoutChg chg="mod">
          <pc:chgData name="Joshua Rogers" userId="S::d00270079@utahtech.edu::e2813e91-dd32-46f2-bf97-d7ecf95f49a6" providerId="AD" clId="Web-{5B3C8232-3674-2B41-2558-AFF85992B8A8}" dt="2025-09-28T06:38:37.929" v="4"/>
          <pc:sldLayoutMkLst>
            <pc:docMk/>
            <pc:sldMasterMk cId="2209977519" sldId="2147483648"/>
            <pc:sldLayoutMk cId="2782244947" sldId="2147483652"/>
          </pc:sldLayoutMkLst>
        </pc:sldLayoutChg>
        <pc:sldLayoutChg chg="mod">
          <pc:chgData name="Joshua Rogers" userId="S::d00270079@utahtech.edu::e2813e91-dd32-46f2-bf97-d7ecf95f49a6" providerId="AD" clId="Web-{5B3C8232-3674-2B41-2558-AFF85992B8A8}" dt="2025-09-28T06:38:37.929" v="4"/>
          <pc:sldLayoutMkLst>
            <pc:docMk/>
            <pc:sldMasterMk cId="2209977519" sldId="2147483648"/>
            <pc:sldLayoutMk cId="990158736" sldId="2147483653"/>
          </pc:sldLayoutMkLst>
        </pc:sldLayoutChg>
        <pc:sldLayoutChg chg="mod">
          <pc:chgData name="Joshua Rogers" userId="S::d00270079@utahtech.edu::e2813e91-dd32-46f2-bf97-d7ecf95f49a6" providerId="AD" clId="Web-{5B3C8232-3674-2B41-2558-AFF85992B8A8}" dt="2025-09-28T06:38:37.929" v="4"/>
          <pc:sldLayoutMkLst>
            <pc:docMk/>
            <pc:sldMasterMk cId="2209977519" sldId="2147483648"/>
            <pc:sldLayoutMk cId="727027711" sldId="2147483654"/>
          </pc:sldLayoutMkLst>
        </pc:sldLayoutChg>
        <pc:sldLayoutChg chg="mod">
          <pc:chgData name="Joshua Rogers" userId="S::d00270079@utahtech.edu::e2813e91-dd32-46f2-bf97-d7ecf95f49a6" providerId="AD" clId="Web-{5B3C8232-3674-2B41-2558-AFF85992B8A8}" dt="2025-09-28T06:38:37.929" v="4"/>
          <pc:sldLayoutMkLst>
            <pc:docMk/>
            <pc:sldMasterMk cId="2209977519" sldId="2147483648"/>
            <pc:sldLayoutMk cId="1212999818" sldId="2147483655"/>
          </pc:sldLayoutMkLst>
        </pc:sldLayoutChg>
        <pc:sldLayoutChg chg="mod">
          <pc:chgData name="Joshua Rogers" userId="S::d00270079@utahtech.edu::e2813e91-dd32-46f2-bf97-d7ecf95f49a6" providerId="AD" clId="Web-{5B3C8232-3674-2B41-2558-AFF85992B8A8}" dt="2025-09-28T06:38:37.929" v="4"/>
          <pc:sldLayoutMkLst>
            <pc:docMk/>
            <pc:sldMasterMk cId="2209977519" sldId="2147483648"/>
            <pc:sldLayoutMk cId="1840726560" sldId="2147483656"/>
          </pc:sldLayoutMkLst>
        </pc:sldLayoutChg>
        <pc:sldLayoutChg chg="mod">
          <pc:chgData name="Joshua Rogers" userId="S::d00270079@utahtech.edu::e2813e91-dd32-46f2-bf97-d7ecf95f49a6" providerId="AD" clId="Web-{5B3C8232-3674-2B41-2558-AFF85992B8A8}" dt="2025-09-28T06:38:37.929" v="4"/>
          <pc:sldLayoutMkLst>
            <pc:docMk/>
            <pc:sldMasterMk cId="2209977519" sldId="2147483648"/>
            <pc:sldLayoutMk cId="3889236939" sldId="2147483657"/>
          </pc:sldLayoutMkLst>
        </pc:sldLayoutChg>
        <pc:sldLayoutChg chg="mod">
          <pc:chgData name="Joshua Rogers" userId="S::d00270079@utahtech.edu::e2813e91-dd32-46f2-bf97-d7ecf95f49a6" providerId="AD" clId="Web-{5B3C8232-3674-2B41-2558-AFF85992B8A8}" dt="2025-09-28T06:38:37.929" v="4"/>
          <pc:sldLayoutMkLst>
            <pc:docMk/>
            <pc:sldMasterMk cId="2209977519" sldId="2147483648"/>
            <pc:sldLayoutMk cId="2910927964" sldId="2147483658"/>
          </pc:sldLayoutMkLst>
        </pc:sldLayoutChg>
        <pc:sldLayoutChg chg="mod">
          <pc:chgData name="Joshua Rogers" userId="S::d00270079@utahtech.edu::e2813e91-dd32-46f2-bf97-d7ecf95f49a6" providerId="AD" clId="Web-{5B3C8232-3674-2B41-2558-AFF85992B8A8}" dt="2025-09-28T06:38:37.929" v="4"/>
          <pc:sldLayoutMkLst>
            <pc:docMk/>
            <pc:sldMasterMk cId="2209977519" sldId="2147483648"/>
            <pc:sldLayoutMk cId="3612223792" sldId="2147483659"/>
          </pc:sldLayoutMkLst>
        </pc:sldLayoutChg>
      </pc:sldMasterChg>
    </pc:docChg>
  </pc:docChgLst>
  <pc:docChgLst>
    <pc:chgData name="Joshua Rogers" userId="S::d00270079@utahtech.edu::e2813e91-dd32-46f2-bf97-d7ecf95f49a6" providerId="AD" clId="Web-{265B1D62-1FD9-1702-A60F-B6DB16CF2AC4}"/>
    <pc:docChg chg="modSld">
      <pc:chgData name="Joshua Rogers" userId="S::d00270079@utahtech.edu::e2813e91-dd32-46f2-bf97-d7ecf95f49a6" providerId="AD" clId="Web-{265B1D62-1FD9-1702-A60F-B6DB16CF2AC4}" dt="2025-09-25T02:59:05.744" v="0" actId="1076"/>
      <pc:docMkLst>
        <pc:docMk/>
      </pc:docMkLst>
      <pc:sldChg chg="modSp">
        <pc:chgData name="Joshua Rogers" userId="S::d00270079@utahtech.edu::e2813e91-dd32-46f2-bf97-d7ecf95f49a6" providerId="AD" clId="Web-{265B1D62-1FD9-1702-A60F-B6DB16CF2AC4}" dt="2025-09-25T02:59:05.744" v="0" actId="1076"/>
        <pc:sldMkLst>
          <pc:docMk/>
          <pc:sldMk cId="0" sldId="261"/>
        </pc:sldMkLst>
        <pc:spChg chg="mod">
          <ac:chgData name="Joshua Rogers" userId="S::d00270079@utahtech.edu::e2813e91-dd32-46f2-bf97-d7ecf95f49a6" providerId="AD" clId="Web-{265B1D62-1FD9-1702-A60F-B6DB16CF2AC4}" dt="2025-09-25T02:59:05.744" v="0" actId="1076"/>
          <ac:spMkLst>
            <pc:docMk/>
            <pc:sldMk cId="0" sldId="261"/>
            <ac:spMk id="3" creationId="{00000000-0000-0000-0000-000000000000}"/>
          </ac:spMkLst>
        </pc:spChg>
      </pc:sldChg>
    </pc:docChg>
  </pc:docChgLst>
  <pc:docChgLst>
    <pc:chgData name="Andrew Eardley" userId="S::d00459883@utahtech.edu::fed0bed3-f940-449f-a576-5b349f840684" providerId="AD" clId="Web-{F0BB92D1-C4B7-33B6-77A2-571AD37D2FDF}"/>
    <pc:docChg chg="modSld">
      <pc:chgData name="Andrew Eardley" userId="S::d00459883@utahtech.edu::fed0bed3-f940-449f-a576-5b349f840684" providerId="AD" clId="Web-{F0BB92D1-C4B7-33B6-77A2-571AD37D2FDF}" dt="2025-09-26T21:03:03.204" v="294" actId="20577"/>
      <pc:docMkLst>
        <pc:docMk/>
      </pc:docMkLst>
      <pc:sldChg chg="addSp delSp modSp">
        <pc:chgData name="Andrew Eardley" userId="S::d00459883@utahtech.edu::fed0bed3-f940-449f-a576-5b349f840684" providerId="AD" clId="Web-{F0BB92D1-C4B7-33B6-77A2-571AD37D2FDF}" dt="2025-09-26T20:55:28.793" v="286" actId="1076"/>
        <pc:sldMkLst>
          <pc:docMk/>
          <pc:sldMk cId="0" sldId="256"/>
        </pc:sldMkLst>
        <pc:picChg chg="mod">
          <ac:chgData name="Andrew Eardley" userId="S::d00459883@utahtech.edu::fed0bed3-f940-449f-a576-5b349f840684" providerId="AD" clId="Web-{F0BB92D1-C4B7-33B6-77A2-571AD37D2FDF}" dt="2025-09-26T20:55:28.793" v="286" actId="1076"/>
          <ac:picMkLst>
            <pc:docMk/>
            <pc:sldMk cId="0" sldId="256"/>
            <ac:picMk id="3" creationId="{6D730DC4-9672-85FE-72C1-4A27879ED6A5}"/>
          </ac:picMkLst>
        </pc:picChg>
        <pc:picChg chg="mod">
          <ac:chgData name="Andrew Eardley" userId="S::d00459883@utahtech.edu::fed0bed3-f940-449f-a576-5b349f840684" providerId="AD" clId="Web-{F0BB92D1-C4B7-33B6-77A2-571AD37D2FDF}" dt="2025-09-26T20:55:28.793" v="285" actId="1076"/>
          <ac:picMkLst>
            <pc:docMk/>
            <pc:sldMk cId="0" sldId="256"/>
            <ac:picMk id="12" creationId="{2BECE909-DAE6-F2C7-03FD-49D263806097}"/>
          </ac:picMkLst>
        </pc:picChg>
      </pc:sldChg>
      <pc:sldChg chg="modSp">
        <pc:chgData name="Andrew Eardley" userId="S::d00459883@utahtech.edu::fed0bed3-f940-449f-a576-5b349f840684" providerId="AD" clId="Web-{F0BB92D1-C4B7-33B6-77A2-571AD37D2FDF}" dt="2025-09-26T20:12:53.206" v="12" actId="20577"/>
        <pc:sldMkLst>
          <pc:docMk/>
          <pc:sldMk cId="0" sldId="258"/>
        </pc:sldMkLst>
        <pc:spChg chg="mod">
          <ac:chgData name="Andrew Eardley" userId="S::d00459883@utahtech.edu::fed0bed3-f940-449f-a576-5b349f840684" providerId="AD" clId="Web-{F0BB92D1-C4B7-33B6-77A2-571AD37D2FDF}" dt="2025-09-26T20:12:53.206" v="12" actId="20577"/>
          <ac:spMkLst>
            <pc:docMk/>
            <pc:sldMk cId="0" sldId="258"/>
            <ac:spMk id="3" creationId="{00000000-0000-0000-0000-000000000000}"/>
          </ac:spMkLst>
        </pc:spChg>
      </pc:sldChg>
    </pc:docChg>
  </pc:docChgLst>
  <pc:docChgLst>
    <pc:chgData name="Joshua Rogers" userId="S::d00270079@utahtech.edu::e2813e91-dd32-46f2-bf97-d7ecf95f49a6" providerId="AD" clId="Web-{2AC8FEEC-4DC3-54E3-98AB-822DFCCF364B}"/>
    <pc:docChg chg="modSld">
      <pc:chgData name="Joshua Rogers" userId="S::d00270079@utahtech.edu::e2813e91-dd32-46f2-bf97-d7ecf95f49a6" providerId="AD" clId="Web-{2AC8FEEC-4DC3-54E3-98AB-822DFCCF364B}" dt="2025-09-24T16:59:37.320" v="69"/>
      <pc:docMkLst>
        <pc:docMk/>
      </pc:docMkLst>
      <pc:sldChg chg="addSp">
        <pc:chgData name="Joshua Rogers" userId="S::d00270079@utahtech.edu::e2813e91-dd32-46f2-bf97-d7ecf95f49a6" providerId="AD" clId="Web-{2AC8FEEC-4DC3-54E3-98AB-822DFCCF364B}" dt="2025-09-24T16:05:01.717" v="0"/>
        <pc:sldMkLst>
          <pc:docMk/>
          <pc:sldMk cId="0" sldId="256"/>
        </pc:sldMkLst>
        <pc:inkChg chg="add">
          <ac:chgData name="Joshua Rogers" userId="S::d00270079@utahtech.edu::e2813e91-dd32-46f2-bf97-d7ecf95f49a6" providerId="AD" clId="Web-{2AC8FEEC-4DC3-54E3-98AB-822DFCCF364B}" dt="2025-09-24T16:05:01.717" v="0"/>
          <ac:inkMkLst>
            <pc:docMk/>
            <pc:sldMk cId="0" sldId="256"/>
            <ac:inkMk id="8" creationId="{EC0CD278-AF94-E5D9-7D5E-D6BAD5B7616A}"/>
          </ac:inkMkLst>
        </pc:inkChg>
      </pc:sldChg>
      <pc:sldChg chg="addSp modSp">
        <pc:chgData name="Joshua Rogers" userId="S::d00270079@utahtech.edu::e2813e91-dd32-46f2-bf97-d7ecf95f49a6" providerId="AD" clId="Web-{2AC8FEEC-4DC3-54E3-98AB-822DFCCF364B}" dt="2025-09-24T16:29:48.052" v="68"/>
        <pc:sldMkLst>
          <pc:docMk/>
          <pc:sldMk cId="0" sldId="258"/>
        </pc:sldMkLst>
        <pc:spChg chg="mod">
          <ac:chgData name="Joshua Rogers" userId="S::d00270079@utahtech.edu::e2813e91-dd32-46f2-bf97-d7ecf95f49a6" providerId="AD" clId="Web-{2AC8FEEC-4DC3-54E3-98AB-822DFCCF364B}" dt="2025-09-24T16:29:47.896" v="67" actId="20577"/>
          <ac:spMkLst>
            <pc:docMk/>
            <pc:sldMk cId="0" sldId="258"/>
            <ac:spMk id="3" creationId="{00000000-0000-0000-0000-000000000000}"/>
          </ac:spMkLst>
        </pc:spChg>
      </pc:sldChg>
      <pc:sldChg chg="addSp">
        <pc:chgData name="Joshua Rogers" userId="S::d00270079@utahtech.edu::e2813e91-dd32-46f2-bf97-d7ecf95f49a6" providerId="AD" clId="Web-{2AC8FEEC-4DC3-54E3-98AB-822DFCCF364B}" dt="2025-09-24T16:59:37.320" v="69"/>
        <pc:sldMkLst>
          <pc:docMk/>
          <pc:sldMk cId="0" sldId="261"/>
        </pc:sldMkLst>
      </pc:sldChg>
    </pc:docChg>
  </pc:docChgLst>
  <pc:docChgLst>
    <pc:chgData name="Hayden Jones" userId="S::d00517366@utahtech.edu::acdc7312-b053-4ffd-a226-af154378b6d2" providerId="AD" clId="Web-{E903C5FD-8154-FDD7-E8DB-D219C09B3C8F}"/>
    <pc:docChg chg="modSld">
      <pc:chgData name="Hayden Jones" userId="S::d00517366@utahtech.edu::acdc7312-b053-4ffd-a226-af154378b6d2" providerId="AD" clId="Web-{E903C5FD-8154-FDD7-E8DB-D219C09B3C8F}" dt="2025-09-29T00:35:16.528" v="97" actId="20577"/>
      <pc:docMkLst>
        <pc:docMk/>
      </pc:docMkLst>
      <pc:sldChg chg="modSp">
        <pc:chgData name="Hayden Jones" userId="S::d00517366@utahtech.edu::acdc7312-b053-4ffd-a226-af154378b6d2" providerId="AD" clId="Web-{E903C5FD-8154-FDD7-E8DB-D219C09B3C8F}" dt="2025-09-29T00:35:16.528" v="97" actId="20577"/>
        <pc:sldMkLst>
          <pc:docMk/>
          <pc:sldMk cId="0" sldId="261"/>
        </pc:sldMkLst>
        <pc:spChg chg="mod">
          <ac:chgData name="Hayden Jones" userId="S::d00517366@utahtech.edu::acdc7312-b053-4ffd-a226-af154378b6d2" providerId="AD" clId="Web-{E903C5FD-8154-FDD7-E8DB-D219C09B3C8F}" dt="2025-09-29T00:35:16.528" v="97" actId="20577"/>
          <ac:spMkLst>
            <pc:docMk/>
            <pc:sldMk cId="0" sldId="261"/>
            <ac:spMk id="3" creationId="{00000000-0000-0000-0000-000000000000}"/>
          </ac:spMkLst>
        </pc:spChg>
      </pc:sldChg>
    </pc:docChg>
  </pc:docChgLst>
  <pc:docChgLst>
    <pc:chgData name="Dylan Clarke" userId="S::d00440393@utahtech.edu::a6265acb-bc9f-4c4b-8c8a-a9a498504e79" providerId="AD" clId="Web-{899C5ED6-5F0D-33C1-31D9-DF1A2C5A2FB0}"/>
    <pc:docChg chg="modSld">
      <pc:chgData name="Dylan Clarke" userId="S::d00440393@utahtech.edu::a6265acb-bc9f-4c4b-8c8a-a9a498504e79" providerId="AD" clId="Web-{899C5ED6-5F0D-33C1-31D9-DF1A2C5A2FB0}" dt="2025-09-28T22:14:31.333" v="469" actId="1076"/>
      <pc:docMkLst>
        <pc:docMk/>
      </pc:docMkLst>
      <pc:sldChg chg="modSp">
        <pc:chgData name="Dylan Clarke" userId="S::d00440393@utahtech.edu::a6265acb-bc9f-4c4b-8c8a-a9a498504e79" providerId="AD" clId="Web-{899C5ED6-5F0D-33C1-31D9-DF1A2C5A2FB0}" dt="2025-09-28T22:06:26.751" v="422" actId="20577"/>
        <pc:sldMkLst>
          <pc:docMk/>
          <pc:sldMk cId="0" sldId="259"/>
        </pc:sldMkLst>
        <pc:spChg chg="mod">
          <ac:chgData name="Dylan Clarke" userId="S::d00440393@utahtech.edu::a6265acb-bc9f-4c4b-8c8a-a9a498504e79" providerId="AD" clId="Web-{899C5ED6-5F0D-33C1-31D9-DF1A2C5A2FB0}" dt="2025-09-28T22:06:26.751" v="422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Dylan Clarke" userId="S::d00440393@utahtech.edu::a6265acb-bc9f-4c4b-8c8a-a9a498504e79" providerId="AD" clId="Web-{899C5ED6-5F0D-33C1-31D9-DF1A2C5A2FB0}" dt="2025-09-28T22:11:00.429" v="436" actId="20577"/>
        <pc:sldMkLst>
          <pc:docMk/>
          <pc:sldMk cId="0" sldId="260"/>
        </pc:sldMkLst>
        <pc:spChg chg="mod">
          <ac:chgData name="Dylan Clarke" userId="S::d00440393@utahtech.edu::a6265acb-bc9f-4c4b-8c8a-a9a498504e79" providerId="AD" clId="Web-{899C5ED6-5F0D-33C1-31D9-DF1A2C5A2FB0}" dt="2025-09-28T22:11:00.429" v="436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Dylan Clarke" userId="S::d00440393@utahtech.edu::a6265acb-bc9f-4c4b-8c8a-a9a498504e79" providerId="AD" clId="Web-{899C5ED6-5F0D-33C1-31D9-DF1A2C5A2FB0}" dt="2025-09-28T21:59:15.524" v="254" actId="20577"/>
          <ac:spMkLst>
            <pc:docMk/>
            <pc:sldMk cId="0" sldId="260"/>
            <ac:spMk id="3" creationId="{00000000-0000-0000-0000-000000000000}"/>
          </ac:spMkLst>
        </pc:spChg>
      </pc:sldChg>
      <pc:sldChg chg="addSp modSp mod modShow">
        <pc:chgData name="Dylan Clarke" userId="S::d00440393@utahtech.edu::a6265acb-bc9f-4c4b-8c8a-a9a498504e79" providerId="AD" clId="Web-{899C5ED6-5F0D-33C1-31D9-DF1A2C5A2FB0}" dt="2025-09-28T22:14:31.333" v="469" actId="1076"/>
        <pc:sldMkLst>
          <pc:docMk/>
          <pc:sldMk cId="2132890687" sldId="265"/>
        </pc:sldMkLst>
        <pc:spChg chg="mod">
          <ac:chgData name="Dylan Clarke" userId="S::d00440393@utahtech.edu::a6265acb-bc9f-4c4b-8c8a-a9a498504e79" providerId="AD" clId="Web-{899C5ED6-5F0D-33C1-31D9-DF1A2C5A2FB0}" dt="2025-09-28T22:10:23.616" v="435" actId="20577"/>
          <ac:spMkLst>
            <pc:docMk/>
            <pc:sldMk cId="2132890687" sldId="265"/>
            <ac:spMk id="2" creationId="{031646A0-D188-5863-1747-FC14B734980E}"/>
          </ac:spMkLst>
        </pc:spChg>
        <pc:spChg chg="mod">
          <ac:chgData name="Dylan Clarke" userId="S::d00440393@utahtech.edu::a6265acb-bc9f-4c4b-8c8a-a9a498504e79" providerId="AD" clId="Web-{899C5ED6-5F0D-33C1-31D9-DF1A2C5A2FB0}" dt="2025-09-28T22:06:57.033" v="433" actId="20577"/>
          <ac:spMkLst>
            <pc:docMk/>
            <pc:sldMk cId="2132890687" sldId="265"/>
            <ac:spMk id="3" creationId="{09EEDB0B-840B-73A0-5BA0-E6C42BF91E9A}"/>
          </ac:spMkLst>
        </pc:spChg>
        <pc:spChg chg="ord">
          <ac:chgData name="Dylan Clarke" userId="S::d00440393@utahtech.edu::a6265acb-bc9f-4c4b-8c8a-a9a498504e79" providerId="AD" clId="Web-{899C5ED6-5F0D-33C1-31D9-DF1A2C5A2FB0}" dt="2025-09-28T22:01:27.644" v="290"/>
          <ac:spMkLst>
            <pc:docMk/>
            <pc:sldMk cId="2132890687" sldId="265"/>
            <ac:spMk id="9" creationId="{32E68AAC-496C-A67D-F2BA-C1B0D1194D58}"/>
          </ac:spMkLst>
        </pc:spChg>
        <pc:picChg chg="add mod ord">
          <ac:chgData name="Dylan Clarke" userId="S::d00440393@utahtech.edu::a6265acb-bc9f-4c4b-8c8a-a9a498504e79" providerId="AD" clId="Web-{899C5ED6-5F0D-33C1-31D9-DF1A2C5A2FB0}" dt="2025-09-28T22:14:31.333" v="469" actId="1076"/>
          <ac:picMkLst>
            <pc:docMk/>
            <pc:sldMk cId="2132890687" sldId="265"/>
            <ac:picMk id="10" creationId="{5B1FCCA7-D933-97C4-2492-0E448B7C727C}"/>
          </ac:picMkLst>
        </pc:picChg>
      </pc:sldChg>
    </pc:docChg>
  </pc:docChgLst>
  <pc:docChgLst>
    <pc:chgData name="Hannah Martin" userId="S::d00418926@utahtech.edu::fe1fbaa5-9765-43a4-b908-e0b73f07fa4d" providerId="AD" clId="Web-{965BDE8D-7D17-43CE-1FEF-DE66736F92F9}"/>
    <pc:docChg chg="modSld">
      <pc:chgData name="Hannah Martin" userId="S::d00418926@utahtech.edu::fe1fbaa5-9765-43a4-b908-e0b73f07fa4d" providerId="AD" clId="Web-{965BDE8D-7D17-43CE-1FEF-DE66736F92F9}" dt="2025-09-29T01:27:11.248" v="1" actId="20577"/>
      <pc:docMkLst>
        <pc:docMk/>
      </pc:docMkLst>
      <pc:sldChg chg="modSp">
        <pc:chgData name="Hannah Martin" userId="S::d00418926@utahtech.edu::fe1fbaa5-9765-43a4-b908-e0b73f07fa4d" providerId="AD" clId="Web-{965BDE8D-7D17-43CE-1FEF-DE66736F92F9}" dt="2025-09-29T01:27:11.248" v="1" actId="20577"/>
        <pc:sldMkLst>
          <pc:docMk/>
          <pc:sldMk cId="0" sldId="257"/>
        </pc:sldMkLst>
        <pc:spChg chg="mod">
          <ac:chgData name="Hannah Martin" userId="S::d00418926@utahtech.edu::fe1fbaa5-9765-43a4-b908-e0b73f07fa4d" providerId="AD" clId="Web-{965BDE8D-7D17-43CE-1FEF-DE66736F92F9}" dt="2025-09-29T01:27:11.248" v="1" actId="20577"/>
          <ac:spMkLst>
            <pc:docMk/>
            <pc:sldMk cId="0" sldId="257"/>
            <ac:spMk id="10" creationId="{55FFA020-D81C-97F4-5B8A-7AC7F838EBE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24T16:05:16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30869 6975 5225 0 0,'-5'2'-2025'0'0,"-4"0"-1167"0"0,0 0 3192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160EF-52FB-42A2-A81F-CB0352CAE798}" type="datetimeFigureOut"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D9C18-A70B-492E-86D3-26ED6B05CA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7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"Overview" including both the problem and solution might steal thunder from the Business Context segment. I reduced it to be a little more vague about the problem and its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D9C18-A70B-492E-86D3-26ED6B05CAF7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53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0CD278-AF94-E5D9-7D5E-D6BAD5B7616A}"/>
                  </a:ext>
                </a:extLst>
              </p14:cNvPr>
              <p14:cNvContentPartPr/>
              <p14:nvPr/>
            </p14:nvContentPartPr>
            <p14:xfrm>
              <a:off x="10325119" y="2382447"/>
              <a:ext cx="11152" cy="11152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0CD278-AF94-E5D9-7D5E-D6BAD5B761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1886" y="2302790"/>
                <a:ext cx="57154" cy="16887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18179D4-201A-C559-634C-F60E908435F4}"/>
              </a:ext>
            </a:extLst>
          </p:cNvPr>
          <p:cNvSpPr txBox="1"/>
          <p:nvPr/>
        </p:nvSpPr>
        <p:spPr>
          <a:xfrm>
            <a:off x="6798336" y="6491999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Andrew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E9AC49-A0F8-B150-0B3D-DF72F114E808}"/>
              </a:ext>
            </a:extLst>
          </p:cNvPr>
          <p:cNvSpPr/>
          <p:nvPr/>
        </p:nvSpPr>
        <p:spPr>
          <a:xfrm>
            <a:off x="3381" y="3381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parrot&#10;&#10;AI-generated content may be incorrect.">
            <a:extLst>
              <a:ext uri="{FF2B5EF4-FFF2-40B4-BE49-F238E27FC236}">
                <a16:creationId xmlns:a16="http://schemas.microsoft.com/office/drawing/2014/main" id="{AC17B0F6-3C39-2BC8-A14B-96FF6DD0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567" y="2752452"/>
            <a:ext cx="473364" cy="461818"/>
          </a:xfrm>
          <a:prstGeom prst="rect">
            <a:avLst/>
          </a:prstGeom>
        </p:spPr>
      </p:pic>
      <p:pic>
        <p:nvPicPr>
          <p:cNvPr id="3" name="Picture 2" descr="A black and white logo&#10;&#10;AI-generated content may be incorrect.">
            <a:extLst>
              <a:ext uri="{FF2B5EF4-FFF2-40B4-BE49-F238E27FC236}">
                <a16:creationId xmlns:a16="http://schemas.microsoft.com/office/drawing/2014/main" id="{6D730DC4-9672-85FE-72C1-4A27879ED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250" y="2815610"/>
            <a:ext cx="5497507" cy="990082"/>
          </a:xfrm>
          <a:prstGeom prst="rect">
            <a:avLst/>
          </a:prstGeom>
        </p:spPr>
      </p:pic>
      <p:pic>
        <p:nvPicPr>
          <p:cNvPr id="12" name="Picture 11" descr="A chest full of gold coins&#10;&#10;AI-generated content may be incorrect.">
            <a:extLst>
              <a:ext uri="{FF2B5EF4-FFF2-40B4-BE49-F238E27FC236}">
                <a16:creationId xmlns:a16="http://schemas.microsoft.com/office/drawing/2014/main" id="{2BECE909-DAE6-F2C7-03FD-49D263806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78" y="2191893"/>
            <a:ext cx="2230470" cy="2239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DB0166-2C77-E32D-CF04-4D0A5AEF2541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322" y="2860508"/>
            <a:ext cx="8182776" cy="312314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sz="2400"/>
              <a:t>Flask web server: handles </a:t>
            </a:r>
            <a:r>
              <a:rPr lang="en-US" sz="2400"/>
              <a:t>routing client requests and web app functions</a:t>
            </a:r>
            <a:endParaRPr lang="en-US" sz="2400">
              <a:ea typeface="Calibri"/>
              <a:cs typeface="Calibri"/>
            </a:endParaRPr>
          </a:p>
          <a:p>
            <a:r>
              <a:rPr sz="2400"/>
              <a:t>SQLite database: stores </a:t>
            </a:r>
            <a:r>
              <a:rPr lang="en-US" sz="2400"/>
              <a:t>user</a:t>
            </a:r>
            <a:r>
              <a:rPr sz="2400"/>
              <a:t>, </a:t>
            </a:r>
            <a:r>
              <a:rPr lang="en-US" sz="2400"/>
              <a:t>match</a:t>
            </a:r>
            <a:r>
              <a:rPr sz="2400"/>
              <a:t>, </a:t>
            </a:r>
            <a:r>
              <a:rPr lang="en-US" sz="2400"/>
              <a:t>and message records</a:t>
            </a:r>
            <a:endParaRPr sz="2400">
              <a:ea typeface="Calibri"/>
              <a:cs typeface="Calibri"/>
            </a:endParaRPr>
          </a:p>
          <a:p>
            <a:r>
              <a:rPr sz="2400"/>
              <a:t>Flask-SocketIO: enables real-time chat</a:t>
            </a:r>
            <a:r>
              <a:rPr lang="en-US" sz="2400"/>
              <a:t> and push notifications</a:t>
            </a:r>
            <a:endParaRPr sz="2400">
              <a:ea typeface="Calibri"/>
              <a:cs typeface="Calibri"/>
            </a:endParaRPr>
          </a:p>
          <a:p>
            <a:r>
              <a:rPr sz="2400"/>
              <a:t>Local file storage: profile pictures</a:t>
            </a:r>
            <a:r>
              <a:rPr lang="en-US" sz="2400"/>
              <a:t> and other large files</a:t>
            </a:r>
            <a:endParaRPr sz="2400">
              <a:ea typeface="Calibri"/>
              <a:cs typeface="Calibri"/>
            </a:endParaRPr>
          </a:p>
          <a:p>
            <a:r>
              <a:rPr lang="en-US" sz="2400"/>
              <a:t>Rustic CSS</a:t>
            </a:r>
            <a:r>
              <a:rPr sz="2400"/>
              <a:t>: enhanced for </a:t>
            </a:r>
            <a:r>
              <a:rPr lang="en-US" sz="2400"/>
              <a:t>pirate seafaring aesthetic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Simple interface: reminiscent of early chat forums, easy to use</a:t>
            </a:r>
          </a:p>
          <a:p>
            <a:endParaRPr lang="en-US" sz="2400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94335-20E4-18D7-60CE-C15A66C2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95A06-B5A3-B981-4A88-B8EE0493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BCC3A7-7032-7071-95A7-C47F19D03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F9C34F-E04E-87AF-2FEB-2704F7847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4D76B9-57BA-DA61-C37B-CB723261E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2467B6-F7AF-88E7-CAA4-D6380C4B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4386CADF-3C8B-CC4C-187A-99AB0B223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314" y="1228753"/>
            <a:ext cx="6592612" cy="1181312"/>
          </a:xfrm>
        </p:spPr>
        <p:txBody>
          <a:bodyPr>
            <a:normAutofit fontScale="90000"/>
          </a:bodyPr>
          <a:lstStyle/>
          <a:p>
            <a:r>
              <a:rPr lang="en-US" sz="4800" b="1">
                <a:latin typeface="Rockwell Nova"/>
                <a:ea typeface="Calibri"/>
                <a:cs typeface="Calibri"/>
              </a:rPr>
              <a:t>Solution Architecture</a:t>
            </a:r>
          </a:p>
          <a:p>
            <a:endParaRPr lang="en-US" b="1">
              <a:latin typeface="Rockwell Nova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38C07-64B7-66CB-A306-9BFEADE1AB61}"/>
              </a:ext>
            </a:extLst>
          </p:cNvPr>
          <p:cNvSpPr txBox="1"/>
          <p:nvPr/>
        </p:nvSpPr>
        <p:spPr>
          <a:xfrm>
            <a:off x="7087347" y="6529094"/>
            <a:ext cx="20512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Hayden Jones</a:t>
            </a:r>
          </a:p>
        </p:txBody>
      </p:sp>
      <p:pic>
        <p:nvPicPr>
          <p:cNvPr id="14" name="Picture 13" descr="A cartoon of a parrot&#10;&#10;AI-generated content may be incorrect.">
            <a:extLst>
              <a:ext uri="{FF2B5EF4-FFF2-40B4-BE49-F238E27FC236}">
                <a16:creationId xmlns:a16="http://schemas.microsoft.com/office/drawing/2014/main" id="{F97885F1-F833-2E06-BBE0-C4D91C690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76" y="2186611"/>
            <a:ext cx="473364" cy="4618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4AD9D4-8CB7-135E-A082-6DD0AA4740D8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artoon of a parrot&#10;&#10;AI-generated content may be incorrect.">
            <a:extLst>
              <a:ext uri="{FF2B5EF4-FFF2-40B4-BE49-F238E27FC236}">
                <a16:creationId xmlns:a16="http://schemas.microsoft.com/office/drawing/2014/main" id="{C9E99EFF-6CA0-74ED-EAB9-5758806BA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635" y="288496"/>
            <a:ext cx="381187" cy="3714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F14DAF-9A60-8291-624C-58D41B14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15" y="-56662"/>
            <a:ext cx="8229600" cy="920879"/>
          </a:xfrm>
        </p:spPr>
        <p:txBody>
          <a:bodyPr/>
          <a:lstStyle/>
          <a:p>
            <a:r>
              <a:rPr lang="en-US" b="1">
                <a:latin typeface="Rockwell Nova"/>
              </a:rPr>
              <a:t>Component Diagram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pic>
        <p:nvPicPr>
          <p:cNvPr id="12" name="Picture 11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8BA0B62D-A491-50EC-9266-C0A2334A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112" y="898203"/>
            <a:ext cx="4952756" cy="53680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01BD1A-BEF5-BA5A-D633-01AC0A1FD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6D588C-FD3B-7472-6E78-1EEBC3C73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CD2EC0-9D06-4E0A-1526-189DE2729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8FDCB3-24A5-AD60-BAD9-F3E8DA996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8BB874-A143-7DDA-ACD3-A795DFCE2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677D4-82D5-992E-B3A3-3B9485C68668}"/>
              </a:ext>
            </a:extLst>
          </p:cNvPr>
          <p:cNvSpPr txBox="1"/>
          <p:nvPr/>
        </p:nvSpPr>
        <p:spPr>
          <a:xfrm>
            <a:off x="7098307" y="6522007"/>
            <a:ext cx="204589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Hayden Jones</a:t>
            </a:r>
          </a:p>
        </p:txBody>
      </p:sp>
      <p:pic>
        <p:nvPicPr>
          <p:cNvPr id="3" name="Picture 2" descr="A blue and yellow bird&#10;&#10;AI-generated content may be incorrect.">
            <a:extLst>
              <a:ext uri="{FF2B5EF4-FFF2-40B4-BE49-F238E27FC236}">
                <a16:creationId xmlns:a16="http://schemas.microsoft.com/office/drawing/2014/main" id="{82862793-BCAA-7415-21A9-6EFD2B91B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738" y="6047827"/>
            <a:ext cx="439183" cy="4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81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DDF54-1EA7-753A-0794-FF467728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EDC724-E154-C546-E612-6DD6B9E02C98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C1BF0-6FBC-0D50-BAF3-1FE0729F5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22" y="2860508"/>
            <a:ext cx="8182776" cy="3379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Calibri"/>
                <a:cs typeface="Calibri"/>
              </a:rPr>
              <a:t>Accessibility: Clear navigation, intuitive modern layouts.</a:t>
            </a:r>
          </a:p>
          <a:p>
            <a:r>
              <a:rPr lang="en-US" sz="2400">
                <a:ea typeface="Calibri"/>
                <a:cs typeface="Calibri"/>
              </a:rPr>
              <a:t>Consistency: Uniform styling for predictability.</a:t>
            </a:r>
          </a:p>
          <a:p>
            <a:r>
              <a:rPr lang="en-US" sz="2400">
                <a:ea typeface="Calibri"/>
                <a:cs typeface="Calibri"/>
              </a:rPr>
              <a:t>Simplicity: Essential features prioritized over cluttered novelty for the sake of merely being quirky.</a:t>
            </a:r>
          </a:p>
          <a:p>
            <a:r>
              <a:rPr lang="en-US" sz="2400">
                <a:ea typeface="Calibri"/>
                <a:cs typeface="Calibri"/>
              </a:rPr>
              <a:t>Scalability: Anticipating future features.</a:t>
            </a:r>
          </a:p>
          <a:p>
            <a:r>
              <a:rPr lang="en-US" sz="2400">
                <a:ea typeface="Calibri"/>
                <a:cs typeface="Calibri"/>
              </a:rPr>
              <a:t>Engagement: Theme reasonably enhances enjoyment but never distracts.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C307BF-1EC5-7B6C-6D29-38F537E75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B33310-C847-23A1-3AEE-A41FA786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AAB16A-A7F5-53C1-C893-F426550C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3C2541-EB75-1D61-E8CC-3CD4638FC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B6FA35-A34B-735C-001A-B9A781B33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E86D03-963C-AFF6-33D1-91CF1C01E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artoon of a parrot&#10;&#10;AI-generated content may be incorrect.">
            <a:extLst>
              <a:ext uri="{FF2B5EF4-FFF2-40B4-BE49-F238E27FC236}">
                <a16:creationId xmlns:a16="http://schemas.microsoft.com/office/drawing/2014/main" id="{207EFDA8-D716-DE94-0802-FB806F44B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45" y="1071765"/>
            <a:ext cx="473364" cy="461818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A668254-3592-DB1C-1D06-CCD67697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41" y="975379"/>
            <a:ext cx="7482237" cy="1181312"/>
          </a:xfrm>
        </p:spPr>
        <p:txBody>
          <a:bodyPr>
            <a:normAutofit fontScale="90000"/>
          </a:bodyPr>
          <a:lstStyle/>
          <a:p>
            <a:r>
              <a:rPr lang="en-US" sz="4800" b="1">
                <a:latin typeface="Rockwell Nova"/>
                <a:ea typeface="Calibri"/>
                <a:cs typeface="Calibri"/>
              </a:rPr>
              <a:t>UX Design Focus for v1.0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9EC59-88CE-C899-3850-F8EFB14194CE}"/>
              </a:ext>
            </a:extLst>
          </p:cNvPr>
          <p:cNvSpPr txBox="1"/>
          <p:nvPr/>
        </p:nvSpPr>
        <p:spPr>
          <a:xfrm>
            <a:off x="7040449" y="652578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Joshua Rogers</a:t>
            </a:r>
          </a:p>
        </p:txBody>
      </p:sp>
    </p:spTree>
    <p:extLst>
      <p:ext uri="{BB962C8B-B14F-4D97-AF65-F5344CB8AC3E}">
        <p14:creationId xmlns:p14="http://schemas.microsoft.com/office/powerpoint/2010/main" val="279606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5F882-333B-074E-754A-1D9B9909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0C18-48E4-F830-6733-BB15EA10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24" y="86232"/>
            <a:ext cx="8229600" cy="1143000"/>
          </a:xfrm>
        </p:spPr>
        <p:txBody>
          <a:bodyPr/>
          <a:lstStyle/>
          <a:p>
            <a:r>
              <a:rPr lang="en-US" b="1">
                <a:latin typeface="Rockwell Nova"/>
              </a:rPr>
              <a:t>UI Mockup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E488D9-E820-10DF-B8E3-45B950FB3167}"/>
              </a:ext>
            </a:extLst>
          </p:cNvPr>
          <p:cNvCxnSpPr/>
          <p:nvPr/>
        </p:nvCxnSpPr>
        <p:spPr>
          <a:xfrm flipV="1">
            <a:off x="742557" y="1434387"/>
            <a:ext cx="7561320" cy="1134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C45CE3-FF14-1999-D5ED-33B708207F82}"/>
              </a:ext>
            </a:extLst>
          </p:cNvPr>
          <p:cNvCxnSpPr>
            <a:cxnSpLocks/>
          </p:cNvCxnSpPr>
          <p:nvPr/>
        </p:nvCxnSpPr>
        <p:spPr>
          <a:xfrm flipV="1">
            <a:off x="993259" y="6510171"/>
            <a:ext cx="7136074" cy="1971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04A8F5A-4188-69A4-E7F0-3F590D09A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13A1D5-8BB3-0ECC-AF5B-FBCC2A1F3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80E4D-1E4D-9625-97D4-E6CA6E9C92F6}"/>
              </a:ext>
            </a:extLst>
          </p:cNvPr>
          <p:cNvSpPr txBox="1"/>
          <p:nvPr/>
        </p:nvSpPr>
        <p:spPr>
          <a:xfrm>
            <a:off x="6961622" y="652015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Joshua Rogers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40AD8B-B880-BA2F-89D4-4E1D7F628898}"/>
              </a:ext>
            </a:extLst>
          </p:cNvPr>
          <p:cNvCxnSpPr>
            <a:cxnSpLocks/>
          </p:cNvCxnSpPr>
          <p:nvPr/>
        </p:nvCxnSpPr>
        <p:spPr>
          <a:xfrm flipH="1">
            <a:off x="745316" y="1439955"/>
            <a:ext cx="2221" cy="497561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706BA4-CEF4-D6BB-BAC9-D22DAB3720D7}"/>
              </a:ext>
            </a:extLst>
          </p:cNvPr>
          <p:cNvCxnSpPr>
            <a:cxnSpLocks/>
          </p:cNvCxnSpPr>
          <p:nvPr/>
        </p:nvCxnSpPr>
        <p:spPr>
          <a:xfrm flipH="1">
            <a:off x="4491583" y="1431580"/>
            <a:ext cx="2221" cy="497561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in pirate clothing&#10;&#10;AI-generated content may be incorrect.">
            <a:extLst>
              <a:ext uri="{FF2B5EF4-FFF2-40B4-BE49-F238E27FC236}">
                <a16:creationId xmlns:a16="http://schemas.microsoft.com/office/drawing/2014/main" id="{8629A9DF-8ADD-DF29-A3FB-736F69AD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27" y="1457010"/>
            <a:ext cx="3707423" cy="4953001"/>
          </a:xfrm>
          <a:prstGeom prst="rect">
            <a:avLst/>
          </a:prstGeom>
        </p:spPr>
      </p:pic>
      <p:pic>
        <p:nvPicPr>
          <p:cNvPr id="5" name="Picture 4" descr="A group of people in pirate clothing&#10;&#10;AI-generated content may be incorrect.">
            <a:extLst>
              <a:ext uri="{FF2B5EF4-FFF2-40B4-BE49-F238E27FC236}">
                <a16:creationId xmlns:a16="http://schemas.microsoft.com/office/drawing/2014/main" id="{1959A07B-EF97-9287-B2C6-3CC9C383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778" y="1452824"/>
            <a:ext cx="3782786" cy="49613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2761DE-B2C3-5941-4DF5-83E01831C5AB}"/>
              </a:ext>
            </a:extLst>
          </p:cNvPr>
          <p:cNvCxnSpPr>
            <a:cxnSpLocks/>
          </p:cNvCxnSpPr>
          <p:nvPr/>
        </p:nvCxnSpPr>
        <p:spPr>
          <a:xfrm flipH="1">
            <a:off x="8294140" y="1431581"/>
            <a:ext cx="2221" cy="497561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ue and yellow bird&#10;&#10;AI-generated content may be incorrect.">
            <a:extLst>
              <a:ext uri="{FF2B5EF4-FFF2-40B4-BE49-F238E27FC236}">
                <a16:creationId xmlns:a16="http://schemas.microsoft.com/office/drawing/2014/main" id="{BBCBC5DA-AFBF-476F-EC62-52E91A276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345" y="6120398"/>
            <a:ext cx="439183" cy="4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C3F45-8719-536E-496A-BFC8D76DDDF3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99" y="274638"/>
            <a:ext cx="8414701" cy="1143000"/>
          </a:xfrm>
        </p:spPr>
        <p:txBody>
          <a:bodyPr>
            <a:normAutofit/>
          </a:bodyPr>
          <a:lstStyle/>
          <a:p>
            <a:r>
              <a:rPr b="1">
                <a:latin typeface="Rockwell Nova"/>
              </a:rPr>
              <a:t>Summary &amp; Conclusion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03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Problem: </a:t>
            </a:r>
            <a:r>
              <a:rPr lang="en-US">
                <a:ea typeface="+mn-lt"/>
                <a:cs typeface="+mn-lt"/>
              </a:rPr>
              <a:t>There's no space online where new-age pirates can share their plunder and build community.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Solution</a:t>
            </a:r>
            <a:r>
              <a:t>: </a:t>
            </a:r>
            <a:r>
              <a:rPr lang="en-US" err="1"/>
              <a:t>Plundr</a:t>
            </a:r>
            <a:r>
              <a:rPr lang="en-US"/>
              <a:t> is a social platform themed around treasure, adventure, and camaraderie.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It's a proof of concept for niche community platforms.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A56E9-18DC-AA8B-0761-D5C432A89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D16E3-0968-F830-0083-5B2FA2E56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E8D71B-C27F-CCC2-4940-C81760516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000C7-7082-0AC1-DFC3-C90AC41FABA3}"/>
              </a:ext>
            </a:extLst>
          </p:cNvPr>
          <p:cNvSpPr txBox="1"/>
          <p:nvPr/>
        </p:nvSpPr>
        <p:spPr>
          <a:xfrm>
            <a:off x="7011202" y="6519764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Joshua Rogers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4DDD7B-2B3F-8B18-8EF9-45F17C452CF9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artoon of a parrot&#10;&#10;AI-generated content may be incorrect.">
            <a:extLst>
              <a:ext uri="{FF2B5EF4-FFF2-40B4-BE49-F238E27FC236}">
                <a16:creationId xmlns:a16="http://schemas.microsoft.com/office/drawing/2014/main" id="{70DE93D1-8573-59C2-89C8-20799FA8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136" y="341716"/>
            <a:ext cx="473364" cy="461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Rockwell Nova"/>
              </a:rPr>
              <a:t>Q &amp; A</a:t>
            </a:r>
            <a:endParaRPr lang="en-US">
              <a:latin typeface="Rockwell Nova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857" y="1472114"/>
            <a:ext cx="6011827" cy="14795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Ask</a:t>
            </a:r>
            <a:r>
              <a:t> us </a:t>
            </a:r>
            <a:r>
              <a:rPr lang="en-US"/>
              <a:t>anything</a:t>
            </a:r>
            <a:r>
              <a:t>… or walk the plank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20D5EA-F97A-CC74-F09B-376C96265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85351-19BA-31DC-CB7F-A897628C9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45135-8DDF-F022-044D-7BA4687D9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07AE4-777F-8543-12C8-02ED38F9A3A3}"/>
              </a:ext>
            </a:extLst>
          </p:cNvPr>
          <p:cNvSpPr txBox="1"/>
          <p:nvPr/>
        </p:nvSpPr>
        <p:spPr>
          <a:xfrm>
            <a:off x="7060390" y="6525453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Joshua Rogers</a:t>
            </a:r>
          </a:p>
        </p:txBody>
      </p:sp>
      <p:pic>
        <p:nvPicPr>
          <p:cNvPr id="7" name="Picture 6" descr="Cartoon characters on a dock&#10;&#10;AI-generated content may be incorrect.">
            <a:extLst>
              <a:ext uri="{FF2B5EF4-FFF2-40B4-BE49-F238E27FC236}">
                <a16:creationId xmlns:a16="http://schemas.microsoft.com/office/drawing/2014/main" id="{2895E4FB-4D5A-EBF7-2C57-3E2E9A43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10" y="2212224"/>
            <a:ext cx="5955631" cy="3963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blue and yellow bird&#10;&#10;AI-generated content may be incorrect.">
            <a:extLst>
              <a:ext uri="{FF2B5EF4-FFF2-40B4-BE49-F238E27FC236}">
                <a16:creationId xmlns:a16="http://schemas.microsoft.com/office/drawing/2014/main" id="{55A52BF0-32C9-C753-7E97-48C57F2DB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202" y="5911756"/>
            <a:ext cx="439183" cy="4448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14A918-64B9-E3BE-CF2C-A7A53769C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F2740-732E-C790-4D94-C2C495CE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2B7A99-54F8-B726-02E4-C25E9269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06424-933E-53CC-8623-29536981A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4BA6-A013-946A-CDF1-016002A0F1E7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F07F48-A2AB-E386-548F-A05471401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B303AA8E-8985-E60E-F80C-14171DEC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108" y="856715"/>
            <a:ext cx="5871143" cy="1126109"/>
          </a:xfrm>
        </p:spPr>
        <p:txBody>
          <a:bodyPr>
            <a:normAutofit fontScale="90000"/>
          </a:bodyPr>
          <a:lstStyle/>
          <a:p>
            <a:r>
              <a:rPr lang="en-US" sz="6000" b="1">
                <a:latin typeface="Rockwell Nova"/>
                <a:ea typeface="Calibri"/>
                <a:cs typeface="Calibri"/>
              </a:rPr>
              <a:t>Meet the Crew</a:t>
            </a:r>
          </a:p>
        </p:txBody>
      </p:sp>
      <p:pic>
        <p:nvPicPr>
          <p:cNvPr id="9" name="Picture 8" descr="A cartoon of a parrot&#10;&#10;AI-generated content may be incorrect.">
            <a:extLst>
              <a:ext uri="{FF2B5EF4-FFF2-40B4-BE49-F238E27FC236}">
                <a16:creationId xmlns:a16="http://schemas.microsoft.com/office/drawing/2014/main" id="{4208BBD4-22AC-5BE5-466C-D442ACB9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52" y="5137015"/>
            <a:ext cx="315709" cy="309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6398A-2C76-DFE2-46E0-8FD7E8DE14AA}"/>
              </a:ext>
            </a:extLst>
          </p:cNvPr>
          <p:cNvSpPr txBox="1"/>
          <p:nvPr/>
        </p:nvSpPr>
        <p:spPr>
          <a:xfrm>
            <a:off x="6798336" y="6491999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</a:t>
            </a:r>
            <a:r>
              <a:rPr lang="en-US" sz="1600" i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Andrew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FFA020-D81C-97F4-5B8A-7AC7F838EBE7}"/>
              </a:ext>
            </a:extLst>
          </p:cNvPr>
          <p:cNvSpPr>
            <a:spLocks noGrp="1"/>
          </p:cNvSpPr>
          <p:nvPr/>
        </p:nvSpPr>
        <p:spPr>
          <a:xfrm>
            <a:off x="289592" y="2897696"/>
            <a:ext cx="8156262" cy="3062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  <a:ea typeface="Calibri"/>
                <a:cs typeface="Calibri"/>
              </a:rPr>
              <a:t>Dylan Clarke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Calibri"/>
                <a:ea typeface="Calibri"/>
                <a:cs typeface="Calibri"/>
              </a:rPr>
              <a:t>     - Climbs V6</a:t>
            </a:r>
          </a:p>
          <a:p>
            <a:pPr marL="45720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  <a:ea typeface="Calibri"/>
                <a:cs typeface="Calibri"/>
              </a:rPr>
              <a:t>Andrew Eardley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Calibri"/>
                <a:ea typeface="Calibri"/>
                <a:cs typeface="Calibri"/>
              </a:rPr>
              <a:t> - Programs in C</a:t>
            </a:r>
            <a:endParaRPr lang="en-US">
              <a:solidFill>
                <a:schemeClr val="tx1">
                  <a:lumMod val="76000"/>
                  <a:lumOff val="24000"/>
                </a:schemeClr>
              </a:solidFill>
              <a:highlight>
                <a:srgbClr val="000000"/>
              </a:highlight>
              <a:latin typeface="Wingdings"/>
              <a:sym typeface="Wingdings"/>
            </a:endParaRPr>
          </a:p>
          <a:p>
            <a:pPr marL="45720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</a:rPr>
              <a:t>Hayden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  <a:ea typeface="Calibri"/>
                <a:cs typeface="Calibri"/>
              </a:rPr>
              <a:t> Jones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ea typeface="Calibri"/>
                <a:cs typeface="Calibri"/>
              </a:rPr>
              <a:t>       - PLACEHOLDER</a:t>
            </a:r>
            <a:endParaRPr lang="en-US">
              <a:solidFill>
                <a:schemeClr val="tx1">
                  <a:lumMod val="76000"/>
                  <a:lumOff val="24000"/>
                </a:schemeClr>
              </a:solidFill>
              <a:highlight>
                <a:srgbClr val="000000"/>
              </a:highlight>
              <a:latin typeface="Wingdings"/>
              <a:ea typeface="Calibri"/>
              <a:cs typeface="Calibri"/>
              <a:sym typeface="Wingdings"/>
            </a:endParaRPr>
          </a:p>
          <a:p>
            <a:pPr marL="45720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  <a:ea typeface="Calibri"/>
                <a:cs typeface="Calibri"/>
              </a:rPr>
              <a:t>Hannah Martin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ea typeface="Calibri"/>
                <a:cs typeface="Calibri"/>
              </a:rPr>
              <a:t>     - Runs</a:t>
            </a:r>
            <a:endParaRPr lang="en-US">
              <a:solidFill>
                <a:schemeClr val="tx1">
                  <a:lumMod val="76000"/>
                  <a:lumOff val="24000"/>
                </a:schemeClr>
              </a:solidFill>
              <a:highlight>
                <a:srgbClr val="000000"/>
              </a:highlight>
              <a:latin typeface="Wingdings"/>
              <a:ea typeface="Calibri"/>
              <a:cs typeface="Calibri"/>
              <a:sym typeface="Wingdings"/>
            </a:endParaRPr>
          </a:p>
          <a:p>
            <a:pPr marL="457200"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latin typeface="Rockwell Nova"/>
                <a:ea typeface="Calibri"/>
                <a:cs typeface="Calibri"/>
              </a:rPr>
              <a:t>Joshua Rogers</a:t>
            </a:r>
            <a:r>
              <a:rPr lang="en-US" sz="2800">
                <a:solidFill>
                  <a:schemeClr val="tx1">
                    <a:lumMod val="76000"/>
                    <a:lumOff val="24000"/>
                  </a:schemeClr>
                </a:solidFill>
                <a:ea typeface="Calibri"/>
                <a:cs typeface="Calibri"/>
              </a:rPr>
              <a:t>      - Conquered Mt. Kilimanjaro</a:t>
            </a:r>
          </a:p>
          <a:p>
            <a:pPr marL="228600" algn="l" defTabSz="914400">
              <a:lnSpc>
                <a:spcPct val="90000"/>
              </a:lnSpc>
            </a:pPr>
            <a:endParaRPr lang="en-US" sz="2800">
              <a:solidFill>
                <a:schemeClr val="tx1">
                  <a:lumMod val="76000"/>
                  <a:lumOff val="24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7B4E8-1B41-75BC-4DF2-58767CC0077A}"/>
              </a:ext>
            </a:extLst>
          </p:cNvPr>
          <p:cNvSpPr txBox="1"/>
          <p:nvPr/>
        </p:nvSpPr>
        <p:spPr>
          <a:xfrm>
            <a:off x="287612" y="5892781"/>
            <a:ext cx="856159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chemeClr val="tx1">
                    <a:lumMod val="76000"/>
                    <a:lumOff val="24000"/>
                  </a:schemeClr>
                </a:solidFill>
                <a:ea typeface="Calibri"/>
                <a:cs typeface="Calibri"/>
              </a:rPr>
              <a:t>Together we bring technical expertise, creative design, and cohesive teamwork</a:t>
            </a:r>
          </a:p>
        </p:txBody>
      </p:sp>
      <p:pic>
        <p:nvPicPr>
          <p:cNvPr id="11" name="Picture 10" descr="A blue and yellow bird&#10;&#10;AI-generated content may be incorrect.">
            <a:extLst>
              <a:ext uri="{FF2B5EF4-FFF2-40B4-BE49-F238E27FC236}">
                <a16:creationId xmlns:a16="http://schemas.microsoft.com/office/drawing/2014/main" id="{BDE81C8C-4F3A-427B-D37E-4F75B3F8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237" y="6120398"/>
            <a:ext cx="439183" cy="444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40B4BF-627C-3760-F9D8-86B263DA7201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artoon of a parrot&#10;&#10;AI-generated content may be incorrect.">
            <a:extLst>
              <a:ext uri="{FF2B5EF4-FFF2-40B4-BE49-F238E27FC236}">
                <a16:creationId xmlns:a16="http://schemas.microsoft.com/office/drawing/2014/main" id="{18295C56-4024-598E-6279-2045A572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778" y="6099838"/>
            <a:ext cx="473364" cy="4618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364" y="2806569"/>
            <a:ext cx="8177966" cy="316469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4100">
                <a:ea typeface="Calibri"/>
                <a:cs typeface="Calibri"/>
              </a:rPr>
              <a:t>Crews on the open sea need a way to connect with each other. Our service makes sure messages-in-bottles get from one lonely sailor to the next.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528F28-97F8-A11B-1608-3D5BD58B7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498FB-C0B1-CC1E-5932-05861E1B3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478E6-1494-3AF5-7BC3-B54DB407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2C2AE5-06DA-2B51-45A2-2C18462C6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CC779-9A2E-1E89-6C0D-BEB028BA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3">
            <a:extLst>
              <a:ext uri="{FF2B5EF4-FFF2-40B4-BE49-F238E27FC236}">
                <a16:creationId xmlns:a16="http://schemas.microsoft.com/office/drawing/2014/main" id="{2148A6A6-59D3-D3B8-BA12-4BE0F6DE5C12}"/>
              </a:ext>
            </a:extLst>
          </p:cNvPr>
          <p:cNvSpPr txBox="1">
            <a:spLocks/>
          </p:cNvSpPr>
          <p:nvPr/>
        </p:nvSpPr>
        <p:spPr>
          <a:xfrm>
            <a:off x="928616" y="988749"/>
            <a:ext cx="727508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latin typeface="Rockwell Nova"/>
                <a:ea typeface="Calibri"/>
                <a:cs typeface="Calibri"/>
              </a:rPr>
              <a:t>Overview of Our Idea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5661AE-FCE3-4224-D876-DCA4C40C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05D8D-CE48-A96B-6DF0-C5C66BAC3785}"/>
              </a:ext>
            </a:extLst>
          </p:cNvPr>
          <p:cNvSpPr txBox="1"/>
          <p:nvPr/>
        </p:nvSpPr>
        <p:spPr>
          <a:xfrm>
            <a:off x="6950361" y="652015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Andrew</a:t>
            </a:r>
            <a:endParaRPr lang="en-US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5827B-B522-0B41-9EA4-CFED573D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ADD5206-5282-763F-33BF-9FD6DB79EDB4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9ABF5-B2AC-6CB6-CEC4-003797A44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64" y="2806569"/>
            <a:ext cx="8177966" cy="316469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Calibri"/>
                <a:cs typeface="Calibri"/>
              </a:rPr>
              <a:t>Current social media platforms serve broad audiences, but lack tailored spaces for unique subcultures.</a:t>
            </a:r>
          </a:p>
          <a:p>
            <a:r>
              <a:rPr lang="en-US">
                <a:ea typeface="Calibri"/>
                <a:cs typeface="Calibri"/>
              </a:rPr>
              <a:t>There's no space for pirates to build their community online.</a:t>
            </a:r>
          </a:p>
          <a:p>
            <a:r>
              <a:rPr lang="en-US">
                <a:ea typeface="Calibri"/>
                <a:cs typeface="Calibri"/>
              </a:rPr>
              <a:t>Without a platform these communities remain fragmented across ships and in scattered groups.</a:t>
            </a:r>
          </a:p>
          <a:p>
            <a:r>
              <a:rPr lang="en-US">
                <a:ea typeface="Calibri"/>
                <a:cs typeface="Calibri"/>
              </a:rPr>
              <a:t>This gap leaves unmet demand for a social space built around identity, lifestyle, and shared storytelling.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21D0C-7CB1-0A61-0405-A4379619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AC423-B081-1141-030D-3E32914F0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45DF47-CF45-360B-64D1-ABC2E062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2479E-92F0-73F0-9B74-AF5927130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037FD0-3133-79A1-720B-3512CBB96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76ABDB-76D5-AE19-0B32-7E721753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artoon of a parrot&#10;&#10;AI-generated content may be incorrect.">
            <a:extLst>
              <a:ext uri="{FF2B5EF4-FFF2-40B4-BE49-F238E27FC236}">
                <a16:creationId xmlns:a16="http://schemas.microsoft.com/office/drawing/2014/main" id="{B5621E6B-FA8C-0326-060E-0ED60211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77" y="778977"/>
            <a:ext cx="473364" cy="461818"/>
          </a:xfrm>
          <a:prstGeom prst="rect">
            <a:avLst/>
          </a:prstGeom>
        </p:spPr>
      </p:pic>
      <p:sp>
        <p:nvSpPr>
          <p:cNvPr id="16" name="Title 23">
            <a:extLst>
              <a:ext uri="{FF2B5EF4-FFF2-40B4-BE49-F238E27FC236}">
                <a16:creationId xmlns:a16="http://schemas.microsoft.com/office/drawing/2014/main" id="{59AEEC7F-0CE4-CAC9-65E6-823C75EF0387}"/>
              </a:ext>
            </a:extLst>
          </p:cNvPr>
          <p:cNvSpPr txBox="1">
            <a:spLocks/>
          </p:cNvSpPr>
          <p:nvPr/>
        </p:nvSpPr>
        <p:spPr>
          <a:xfrm>
            <a:off x="1221405" y="988750"/>
            <a:ext cx="70048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Rockwell Nova"/>
                <a:ea typeface="Calibri"/>
                <a:cs typeface="Calibri"/>
              </a:rPr>
              <a:t>The Problem: A Missing Community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5326B-9A6C-6C31-8923-2A7D063804D1}"/>
              </a:ext>
            </a:extLst>
          </p:cNvPr>
          <p:cNvSpPr txBox="1"/>
          <p:nvPr/>
        </p:nvSpPr>
        <p:spPr>
          <a:xfrm>
            <a:off x="6950361" y="652578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Hannah Martin</a:t>
            </a:r>
          </a:p>
        </p:txBody>
      </p:sp>
    </p:spTree>
    <p:extLst>
      <p:ext uri="{BB962C8B-B14F-4D97-AF65-F5344CB8AC3E}">
        <p14:creationId xmlns:p14="http://schemas.microsoft.com/office/powerpoint/2010/main" val="271339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6F4BC-C2C0-3F1A-67D0-25E22F4A9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808293-4A2E-3BB6-FFE8-BA1A9D5CEA3E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E262-3468-007A-C822-2D285C4A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64" y="2806569"/>
            <a:ext cx="8177966" cy="316469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err="1">
                <a:ea typeface="Calibri"/>
                <a:cs typeface="Calibri"/>
              </a:rPr>
              <a:t>Plundr</a:t>
            </a:r>
            <a:r>
              <a:rPr lang="en-US">
                <a:ea typeface="Calibri"/>
                <a:cs typeface="Calibri"/>
              </a:rPr>
              <a:t> is a social media platform designed exclusively for pirates.</a:t>
            </a:r>
          </a:p>
          <a:p>
            <a:r>
              <a:rPr lang="en-US">
                <a:ea typeface="Calibri"/>
                <a:cs typeface="Calibri"/>
              </a:rPr>
              <a:t>Features a thematic environment that emphasizes treasure, adventure, and camaraderie.</a:t>
            </a:r>
          </a:p>
          <a:p>
            <a:r>
              <a:rPr lang="en-US">
                <a:ea typeface="Calibri"/>
                <a:cs typeface="Calibri"/>
              </a:rPr>
              <a:t>Provides core community tools: profiles, feeds, media sharing, and group spaces.</a:t>
            </a:r>
          </a:p>
          <a:p>
            <a:r>
              <a:rPr lang="en-US">
                <a:ea typeface="Calibri"/>
                <a:cs typeface="Calibri"/>
              </a:rPr>
              <a:t>Builds user loyalty by fostering belonging and shared culture.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3C4120-CF4E-71D9-E96A-51EFA1986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FDCEEA-2EBC-7060-357E-51C4E538B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F9237A-D987-13D3-5C29-02A060B00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ADA8CA-3337-9FB9-5C5A-660A3B25F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E8EEB-FBDD-A744-2CAA-3C90C2232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911CF-423C-46FE-56D5-4AD6D6C08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3">
            <a:extLst>
              <a:ext uri="{FF2B5EF4-FFF2-40B4-BE49-F238E27FC236}">
                <a16:creationId xmlns:a16="http://schemas.microsoft.com/office/drawing/2014/main" id="{B9CA3F40-89CF-C308-36AB-E449ABDC43D1}"/>
              </a:ext>
            </a:extLst>
          </p:cNvPr>
          <p:cNvSpPr txBox="1">
            <a:spLocks/>
          </p:cNvSpPr>
          <p:nvPr/>
        </p:nvSpPr>
        <p:spPr>
          <a:xfrm>
            <a:off x="844157" y="938075"/>
            <a:ext cx="440351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latin typeface="Rockwell Nova"/>
                <a:ea typeface="Calibri"/>
                <a:cs typeface="Calibri"/>
              </a:rPr>
              <a:t>The Solution:</a:t>
            </a:r>
          </a:p>
        </p:txBody>
      </p:sp>
      <p:pic>
        <p:nvPicPr>
          <p:cNvPr id="18" name="Picture 17" descr="A cartoon of a parrot&#10;&#10;AI-generated content may be incorrect.">
            <a:extLst>
              <a:ext uri="{FF2B5EF4-FFF2-40B4-BE49-F238E27FC236}">
                <a16:creationId xmlns:a16="http://schemas.microsoft.com/office/drawing/2014/main" id="{100C7EF0-02E3-ABCC-960E-BF40A72C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548" y="1174988"/>
            <a:ext cx="351935" cy="343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3E70C0-8999-2871-C992-1B1F3667C629}"/>
              </a:ext>
            </a:extLst>
          </p:cNvPr>
          <p:cNvSpPr txBox="1"/>
          <p:nvPr/>
        </p:nvSpPr>
        <p:spPr>
          <a:xfrm>
            <a:off x="6950361" y="652578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Hannah Martin</a:t>
            </a:r>
          </a:p>
        </p:txBody>
      </p:sp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88DF6F23-5B4C-F424-2749-8E41D1BEF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152" y="1281282"/>
            <a:ext cx="2774396" cy="4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3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949B-179D-AA2A-BEF4-701E49137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B556167-E568-C21F-27AA-F311D4485A08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0236-BE6A-4C0E-95FB-DF85886D5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64" y="2806569"/>
            <a:ext cx="8177966" cy="316469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ea typeface="Calibri"/>
                <a:cs typeface="Calibri"/>
              </a:rPr>
              <a:t>Proof of Concept: </a:t>
            </a:r>
            <a:r>
              <a:rPr lang="en-US" err="1">
                <a:ea typeface="Calibri"/>
                <a:cs typeface="Calibri"/>
              </a:rPr>
              <a:t>Plundr</a:t>
            </a:r>
            <a:r>
              <a:rPr lang="en-US">
                <a:ea typeface="Calibri"/>
                <a:cs typeface="Calibri"/>
              </a:rPr>
              <a:t> demonstrates how niche social platforms can thrive where large platforms overlook specific communities.</a:t>
            </a:r>
          </a:p>
          <a:p>
            <a:r>
              <a:rPr lang="en-US">
                <a:ea typeface="Calibri"/>
                <a:cs typeface="Calibri"/>
              </a:rPr>
              <a:t>Market Potential: By targeting a distinct audience, </a:t>
            </a:r>
            <a:r>
              <a:rPr lang="en-US" err="1">
                <a:ea typeface="Calibri"/>
                <a:cs typeface="Calibri"/>
              </a:rPr>
              <a:t>Plundr</a:t>
            </a:r>
            <a:r>
              <a:rPr lang="en-US">
                <a:ea typeface="Calibri"/>
                <a:cs typeface="Calibri"/>
              </a:rPr>
              <a:t> can grow organically and expand into other themed communities.</a:t>
            </a:r>
          </a:p>
          <a:p>
            <a:r>
              <a:rPr lang="en-US">
                <a:ea typeface="Calibri"/>
                <a:cs typeface="Calibri"/>
              </a:rPr>
              <a:t>Investor Value: Low-risk entry into the broader trend of 'micro-social' networks, with a clear differentiation from mainstream platforms.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B13C22-EBEE-45B9-8173-176B66CC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A cartoon of a parrot&#10;&#10;AI-generated content may be incorrect.">
            <a:extLst>
              <a:ext uri="{FF2B5EF4-FFF2-40B4-BE49-F238E27FC236}">
                <a16:creationId xmlns:a16="http://schemas.microsoft.com/office/drawing/2014/main" id="{03D612F5-81F8-E597-8641-E385BD545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39" y="6099838"/>
            <a:ext cx="473364" cy="4618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D11225-EDBA-5D24-6109-058D31418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9529A-D9DD-4E23-615F-79F913FBF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CDF6F-3EAD-56A2-5F7F-C4155286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00" y="1524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C31BF-191E-03DF-B659-2C1444CDF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00" y="30480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7C983-375B-1CC3-D90D-2844B4A84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23">
            <a:extLst>
              <a:ext uri="{FF2B5EF4-FFF2-40B4-BE49-F238E27FC236}">
                <a16:creationId xmlns:a16="http://schemas.microsoft.com/office/drawing/2014/main" id="{AE224C20-B2E9-9CF6-772C-2C6229DF0B6A}"/>
              </a:ext>
            </a:extLst>
          </p:cNvPr>
          <p:cNvSpPr txBox="1">
            <a:spLocks/>
          </p:cNvSpPr>
          <p:nvPr/>
        </p:nvSpPr>
        <p:spPr>
          <a:xfrm>
            <a:off x="1913960" y="988749"/>
            <a:ext cx="56197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latin typeface="Rockwell Nova"/>
                <a:ea typeface="Calibri"/>
                <a:cs typeface="Calibri"/>
              </a:rPr>
              <a:t>Why it Matters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91B60-8DE7-A299-56E1-06A44ECFDD65}"/>
              </a:ext>
            </a:extLst>
          </p:cNvPr>
          <p:cNvSpPr txBox="1"/>
          <p:nvPr/>
        </p:nvSpPr>
        <p:spPr>
          <a:xfrm>
            <a:off x="6950361" y="6525782"/>
            <a:ext cx="2345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Hannah Martin</a:t>
            </a:r>
          </a:p>
        </p:txBody>
      </p:sp>
    </p:spTree>
    <p:extLst>
      <p:ext uri="{BB962C8B-B14F-4D97-AF65-F5344CB8AC3E}">
        <p14:creationId xmlns:p14="http://schemas.microsoft.com/office/powerpoint/2010/main" val="34908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B26456-E6BB-01D6-6E13-DA111751C75E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67" y="2578335"/>
            <a:ext cx="7922693" cy="34055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>
                <a:ea typeface="Calibri"/>
                <a:cs typeface="Calibri"/>
              </a:rPr>
              <a:t>Account creation using a username and password and age verification (required)</a:t>
            </a:r>
          </a:p>
          <a:p>
            <a:r>
              <a:rPr lang="en-US" sz="2500">
                <a:ea typeface="Calibri"/>
                <a:cs typeface="Calibri"/>
              </a:rPr>
              <a:t>Granted user sessions to avoid re-logging in</a:t>
            </a:r>
          </a:p>
          <a:p>
            <a:r>
              <a:rPr lang="en-US" sz="2500"/>
              <a:t>Profile creation: photos, bios, any other info that will be displayed to other profiles</a:t>
            </a:r>
            <a:endParaRPr lang="en-US" sz="2500">
              <a:ea typeface="Calibri"/>
              <a:cs typeface="Calibri"/>
            </a:endParaRPr>
          </a:p>
          <a:p>
            <a:r>
              <a:rPr lang="en-US" sz="2500">
                <a:ea typeface="Calibri"/>
                <a:cs typeface="Calibri"/>
              </a:rPr>
              <a:t>Tavern chat: public, chaotic chatroom for open discussions</a:t>
            </a:r>
          </a:p>
          <a:p>
            <a:r>
              <a:rPr lang="en-US" sz="2500">
                <a:ea typeface="Calibri"/>
                <a:cs typeface="Calibri"/>
              </a:rPr>
              <a:t>Crew system: Follow other pirates, form "crews," and share updates within your circle.</a:t>
            </a:r>
          </a:p>
          <a:p>
            <a:endParaRPr lang="en-GB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11BA07-24F4-CCD1-ADB3-215759BB1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E228A-FD5A-C050-2C4D-D119C3DD1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740BA-22AE-290C-1936-8D74FE4E7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48573-0E5E-720D-FE9C-839B01D61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954B8-09A3-8569-3793-1FDF31464FAF}"/>
              </a:ext>
            </a:extLst>
          </p:cNvPr>
          <p:cNvSpPr txBox="1"/>
          <p:nvPr/>
        </p:nvSpPr>
        <p:spPr>
          <a:xfrm>
            <a:off x="7106569" y="6527065"/>
            <a:ext cx="23913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Dylan Clarke</a:t>
            </a:r>
          </a:p>
        </p:txBody>
      </p:sp>
      <p:pic>
        <p:nvPicPr>
          <p:cNvPr id="13" name="Picture 12" descr="A cartoon of a parrot&#10;&#10;AI-generated content may be incorrect.">
            <a:extLst>
              <a:ext uri="{FF2B5EF4-FFF2-40B4-BE49-F238E27FC236}">
                <a16:creationId xmlns:a16="http://schemas.microsoft.com/office/drawing/2014/main" id="{96137C41-CB60-6124-9F5F-A60D917B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654" y="1066134"/>
            <a:ext cx="473364" cy="461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774" y="1063977"/>
            <a:ext cx="7936486" cy="996641"/>
          </a:xfrm>
        </p:spPr>
        <p:txBody>
          <a:bodyPr>
            <a:normAutofit/>
          </a:bodyPr>
          <a:lstStyle/>
          <a:p>
            <a:r>
              <a:rPr lang="en-GB" b="1">
                <a:latin typeface="Rockwell Nova"/>
                <a:ea typeface="Calibri"/>
                <a:cs typeface="Calibri"/>
              </a:rPr>
              <a:t>In-Scope Features V1.0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1240E-62E7-8A1B-8370-35F86544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D75EEC-C3DD-C11D-7F4E-5C78D77028DB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EDB0B-840B-73A0-5BA0-E6C42BF91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09" y="2610779"/>
            <a:ext cx="8292324" cy="349447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Direct messaging with crewmates</a:t>
            </a:r>
          </a:p>
          <a:p>
            <a:r>
              <a:rPr lang="en-US">
                <a:ea typeface="Calibri"/>
                <a:cs typeface="Calibri"/>
              </a:rPr>
              <a:t>Forum creation\editing, posting, and replying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Joining forums, bookmarking, and saving</a:t>
            </a:r>
          </a:p>
          <a:p>
            <a:r>
              <a:rPr lang="en-US">
                <a:ea typeface="Calibri"/>
                <a:cs typeface="Calibri"/>
              </a:rPr>
              <a:t>Forum navigation</a:t>
            </a:r>
          </a:p>
          <a:p>
            <a:r>
              <a:rPr lang="en-US">
                <a:ea typeface="Calibri"/>
                <a:cs typeface="Calibri"/>
              </a:rPr>
              <a:t>Forum hierarchy including an owner/creator, members, and moderators(out of scope?)</a:t>
            </a:r>
          </a:p>
          <a:p>
            <a:r>
              <a:rPr lang="en-US">
                <a:ea typeface="Calibri"/>
                <a:cs typeface="Calibri"/>
              </a:rPr>
              <a:t>Account deletion</a:t>
            </a:r>
          </a:p>
          <a:p>
            <a:r>
              <a:rPr lang="en-US">
                <a:ea typeface="Calibri"/>
                <a:cs typeface="Calibri"/>
              </a:rPr>
              <a:t>Logging out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72A6DB-6043-AF91-B812-FA842472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E87DB9-1649-7F34-1BBA-DAF2A0A90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BEE28-0E29-DE63-77AB-FA8CB895D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E68AAC-496C-A67D-F2BA-C1B0D1194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artoon of a parrot&#10;&#10;AI-generated content may be incorrect.">
            <a:extLst>
              <a:ext uri="{FF2B5EF4-FFF2-40B4-BE49-F238E27FC236}">
                <a16:creationId xmlns:a16="http://schemas.microsoft.com/office/drawing/2014/main" id="{5B1FCCA7-D933-97C4-2492-0E448B7C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44" y="713747"/>
            <a:ext cx="473364" cy="461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20933-5687-800B-F69D-7E307E226651}"/>
              </a:ext>
            </a:extLst>
          </p:cNvPr>
          <p:cNvSpPr txBox="1"/>
          <p:nvPr/>
        </p:nvSpPr>
        <p:spPr>
          <a:xfrm>
            <a:off x="7133570" y="6527064"/>
            <a:ext cx="23179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Dylan Clarke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646A0-D188-5863-1747-FC14B734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839" y="1069162"/>
            <a:ext cx="6236320" cy="98270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b="1">
                <a:latin typeface="Rockwell Nova"/>
              </a:rPr>
              <a:t>More In-Scope</a:t>
            </a:r>
            <a:r>
              <a:rPr b="1">
                <a:latin typeface="Rockwell Nova"/>
              </a:rPr>
              <a:t> </a:t>
            </a:r>
            <a:r>
              <a:rPr lang="en-GB" b="1">
                <a:latin typeface="Rockwell Nova"/>
              </a:rPr>
              <a:t>Features V1.0</a:t>
            </a:r>
            <a:endParaRPr lang="en-GB" b="1">
              <a:latin typeface="Rockwell Nova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289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4A457C-5429-A9FB-759B-D9D233977326}"/>
              </a:ext>
            </a:extLst>
          </p:cNvPr>
          <p:cNvSpPr/>
          <p:nvPr/>
        </p:nvSpPr>
        <p:spPr>
          <a:xfrm>
            <a:off x="-1155" y="-1155"/>
            <a:ext cx="9140536" cy="6404263"/>
          </a:xfrm>
          <a:prstGeom prst="rect">
            <a:avLst/>
          </a:prstGeom>
          <a:solidFill>
            <a:srgbClr val="FFFFFF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of a parrot&#10;&#10;AI-generated content may be incorrect.">
            <a:extLst>
              <a:ext uri="{FF2B5EF4-FFF2-40B4-BE49-F238E27FC236}">
                <a16:creationId xmlns:a16="http://schemas.microsoft.com/office/drawing/2014/main" id="{0F7A96FA-0AA5-1A65-4884-0742127D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80" y="311641"/>
            <a:ext cx="473364" cy="4618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8EC929-62E1-6994-F992-DB59BB92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rgbClr val="FFFFFF">
              <a:alpha val="53000"/>
            </a:srgb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117" y="833361"/>
            <a:ext cx="6177629" cy="1168120"/>
          </a:xfrm>
        </p:spPr>
        <p:txBody>
          <a:bodyPr>
            <a:noAutofit/>
          </a:bodyPr>
          <a:lstStyle/>
          <a:p>
            <a:r>
              <a:rPr lang="en-US" b="1">
                <a:latin typeface="Rockwell Nova"/>
              </a:rPr>
              <a:t>Out-of-Scope for Version 1.0</a:t>
            </a:r>
            <a:endParaRPr lang="en-US" b="1">
              <a:latin typeface="Rockwell Nova"/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091" y="2591175"/>
            <a:ext cx="7574770" cy="356010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Calibri"/>
                <a:cs typeface="Calibri"/>
              </a:rPr>
              <a:t>Crew permissions/roles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Trending posts and replies</a:t>
            </a:r>
            <a:endParaRPr lang="en-US"/>
          </a:p>
          <a:p>
            <a:r>
              <a:rPr lang="en-US"/>
              <a:t>Treasure posts geotagged on a stylized map</a:t>
            </a:r>
            <a:endParaRPr lang="en-US">
              <a:ea typeface="Calibri"/>
              <a:cs typeface="Calibri"/>
            </a:endParaRPr>
          </a:p>
          <a:p>
            <a:r>
              <a:t>Treasure-sharing leaderboards</a:t>
            </a:r>
            <a:endParaRPr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Notification Filters for forums</a:t>
            </a:r>
          </a:p>
          <a:p>
            <a:r>
              <a:rPr lang="en-US"/>
              <a:t>Seasonal events: Treasure hunts, themed post challenges</a:t>
            </a:r>
            <a:endParaRPr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ADD049-0510-8DC6-F7D7-DB897108D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2"/>
            <a:ext cx="9144000" cy="6857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59842-A04B-3A48-B12B-83404B72D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48108-EAAA-C267-CFBF-89419DF13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BDAF7-1B85-D45B-7C27-5118718A5056}"/>
              </a:ext>
            </a:extLst>
          </p:cNvPr>
          <p:cNvSpPr txBox="1"/>
          <p:nvPr/>
        </p:nvSpPr>
        <p:spPr>
          <a:xfrm>
            <a:off x="7160587" y="6526785"/>
            <a:ext cx="21825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Calibri"/>
                <a:cs typeface="Calibri"/>
              </a:rPr>
              <a:t>Slide by: Dylan Clarke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Meet the Crew</vt:lpstr>
      <vt:lpstr>PowerPoint Presentation</vt:lpstr>
      <vt:lpstr>PowerPoint Presentation</vt:lpstr>
      <vt:lpstr>PowerPoint Presentation</vt:lpstr>
      <vt:lpstr>PowerPoint Presentation</vt:lpstr>
      <vt:lpstr>In-Scope Features V1.0</vt:lpstr>
      <vt:lpstr>More In-Scope Features V1.0</vt:lpstr>
      <vt:lpstr>Out-of-Scope for Version 1.0</vt:lpstr>
      <vt:lpstr>Solution Architecture </vt:lpstr>
      <vt:lpstr>Component Diagram</vt:lpstr>
      <vt:lpstr>UX Design Focus for v1.0</vt:lpstr>
      <vt:lpstr>UI Mockup</vt:lpstr>
      <vt:lpstr>Summary &amp; Conclusion</vt:lpstr>
      <vt:lpstr>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1</cp:revision>
  <dcterms:created xsi:type="dcterms:W3CDTF">2013-01-27T09:14:16Z</dcterms:created>
  <dcterms:modified xsi:type="dcterms:W3CDTF">2025-09-29T01:27:58Z</dcterms:modified>
  <cp:category/>
</cp:coreProperties>
</file>